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69" r:id="rId5"/>
    <p:sldId id="270" r:id="rId6"/>
    <p:sldId id="302" r:id="rId7"/>
    <p:sldId id="289" r:id="rId8"/>
    <p:sldId id="272" r:id="rId9"/>
    <p:sldId id="303" r:id="rId10"/>
    <p:sldId id="304" r:id="rId11"/>
    <p:sldId id="274" r:id="rId12"/>
    <p:sldId id="305" r:id="rId13"/>
    <p:sldId id="306" r:id="rId14"/>
    <p:sldId id="292" r:id="rId15"/>
    <p:sldId id="279" r:id="rId16"/>
    <p:sldId id="293" r:id="rId17"/>
    <p:sldId id="307" r:id="rId18"/>
    <p:sldId id="308" r:id="rId19"/>
    <p:sldId id="278" r:id="rId20"/>
    <p:sldId id="290" r:id="rId21"/>
    <p:sldId id="309" r:id="rId22"/>
    <p:sldId id="310" r:id="rId23"/>
    <p:sldId id="311" r:id="rId24"/>
    <p:sldId id="296" r:id="rId25"/>
    <p:sldId id="281" r:id="rId26"/>
    <p:sldId id="276" r:id="rId27"/>
    <p:sldId id="297" r:id="rId28"/>
    <p:sldId id="280" r:id="rId29"/>
    <p:sldId id="291" r:id="rId30"/>
    <p:sldId id="294" r:id="rId31"/>
    <p:sldId id="312" r:id="rId32"/>
    <p:sldId id="298" r:id="rId33"/>
    <p:sldId id="313" r:id="rId34"/>
    <p:sldId id="284" r:id="rId35"/>
    <p:sldId id="286" r:id="rId36"/>
    <p:sldId id="314" r:id="rId37"/>
    <p:sldId id="285" r:id="rId38"/>
    <p:sldId id="301" r:id="rId39"/>
    <p:sldId id="287" r:id="rId40"/>
    <p:sldId id="288" r:id="rId41"/>
    <p:sldId id="277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pertina" id="{4F510939-D0AC-164E-B357-60387ADBE46F}">
          <p14:sldIdLst>
            <p14:sldId id="269"/>
            <p14:sldId id="270"/>
            <p14:sldId id="302"/>
            <p14:sldId id="289"/>
          </p14:sldIdLst>
        </p14:section>
        <p14:section name="Corpo" id="{8FDCF513-67CD-CE43-B3E9-27EA4F47ED09}">
          <p14:sldIdLst>
            <p14:sldId id="272"/>
            <p14:sldId id="303"/>
            <p14:sldId id="304"/>
            <p14:sldId id="274"/>
            <p14:sldId id="305"/>
            <p14:sldId id="306"/>
            <p14:sldId id="292"/>
            <p14:sldId id="279"/>
            <p14:sldId id="293"/>
            <p14:sldId id="307"/>
            <p14:sldId id="308"/>
            <p14:sldId id="278"/>
            <p14:sldId id="290"/>
            <p14:sldId id="309"/>
            <p14:sldId id="310"/>
            <p14:sldId id="311"/>
            <p14:sldId id="296"/>
            <p14:sldId id="281"/>
            <p14:sldId id="276"/>
            <p14:sldId id="297"/>
            <p14:sldId id="280"/>
            <p14:sldId id="291"/>
            <p14:sldId id="294"/>
            <p14:sldId id="312"/>
            <p14:sldId id="298"/>
            <p14:sldId id="313"/>
            <p14:sldId id="284"/>
            <p14:sldId id="286"/>
            <p14:sldId id="314"/>
            <p14:sldId id="285"/>
            <p14:sldId id="301"/>
            <p14:sldId id="287"/>
            <p14:sldId id="288"/>
          </p14:sldIdLst>
        </p14:section>
        <p14:section name="Ringraziamenti" id="{86F08CA3-9FD5-6C45-BF3F-AF6B117ECB33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C6A"/>
    <a:srgbClr val="028196"/>
    <a:srgbClr val="FCFCF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6827" autoAdjust="0"/>
  </p:normalViewPr>
  <p:slideViewPr>
    <p:cSldViewPr snapToGrid="0">
      <p:cViewPr varScale="1">
        <p:scale>
          <a:sx n="111" d="100"/>
          <a:sy n="111" d="100"/>
        </p:scale>
        <p:origin x="54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C27793-0651-4971-9E90-07ABB382DC34}" type="doc">
      <dgm:prSet loTypeId="urn:microsoft.com/office/officeart/2005/8/layout/process4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EC48539-416F-400F-90B8-8A79B53969C7}">
      <dgm:prSet phldrT="[Text]" custT="1"/>
      <dgm:spPr/>
      <dgm:t>
        <a:bodyPr/>
        <a:lstStyle/>
        <a:p>
          <a:pPr>
            <a:buNone/>
          </a:pPr>
          <a:r>
            <a:rPr lang="it-IT" sz="1600" b="1" dirty="0"/>
            <a:t>Il Problema: </a:t>
          </a:r>
          <a:br>
            <a:rPr lang="it-IT" sz="1600" b="1" dirty="0"/>
          </a:br>
          <a:r>
            <a:rPr lang="it-IT" sz="1600" b="1" dirty="0"/>
            <a:t>High </a:t>
          </a:r>
          <a:r>
            <a:rPr lang="it-IT" sz="1600" b="1" dirty="0" err="1"/>
            <a:t>Dimensionality</a:t>
          </a:r>
          <a:endParaRPr lang="it-IT" sz="1600" b="1" dirty="0"/>
        </a:p>
      </dgm:t>
    </dgm:pt>
    <dgm:pt modelId="{4877DBA2-F1D0-4E02-9239-27EA94D5B945}" type="parTrans" cxnId="{3E7C0934-AA14-4897-830B-F22DAB4C5EE0}">
      <dgm:prSet/>
      <dgm:spPr/>
      <dgm:t>
        <a:bodyPr/>
        <a:lstStyle/>
        <a:p>
          <a:endParaRPr lang="it-IT"/>
        </a:p>
      </dgm:t>
    </dgm:pt>
    <dgm:pt modelId="{BDF0E9DE-3A2E-44FC-92A2-43DA74B924D9}" type="sibTrans" cxnId="{3E7C0934-AA14-4897-830B-F22DAB4C5EE0}">
      <dgm:prSet/>
      <dgm:spPr/>
      <dgm:t>
        <a:bodyPr/>
        <a:lstStyle/>
        <a:p>
          <a:endParaRPr lang="it-IT"/>
        </a:p>
      </dgm:t>
    </dgm:pt>
    <dgm:pt modelId="{5F17210A-CD98-4477-93DE-EF9C8816CA9B}">
      <dgm:prSet phldrT="[Text]" custT="1"/>
      <dgm:spPr/>
      <dgm:t>
        <a:bodyPr/>
        <a:lstStyle/>
        <a:p>
          <a:r>
            <a:rPr lang="it-IT" sz="1600" b="1" dirty="0"/>
            <a:t>La Soluzione:</a:t>
          </a:r>
          <a:br>
            <a:rPr lang="it-IT" sz="1600" b="1" dirty="0"/>
          </a:br>
          <a:r>
            <a:rPr lang="it-IT" sz="1600" b="1" dirty="0"/>
            <a:t>SVD &amp; </a:t>
          </a:r>
          <a:r>
            <a:rPr lang="it-IT" sz="1600" b="1" dirty="0" err="1"/>
            <a:t>Eigenfaces</a:t>
          </a:r>
          <a:endParaRPr lang="it-IT" sz="1600" b="1" dirty="0"/>
        </a:p>
      </dgm:t>
    </dgm:pt>
    <dgm:pt modelId="{B040E938-6D7E-483D-BFB2-FAF7B8A634E0}" type="parTrans" cxnId="{D77FAB6E-002B-4EE0-B310-13E47978D1DD}">
      <dgm:prSet/>
      <dgm:spPr/>
      <dgm:t>
        <a:bodyPr/>
        <a:lstStyle/>
        <a:p>
          <a:endParaRPr lang="it-IT"/>
        </a:p>
      </dgm:t>
    </dgm:pt>
    <dgm:pt modelId="{28B3AC98-C006-41B8-9D02-0797EA38CBFE}" type="sibTrans" cxnId="{D77FAB6E-002B-4EE0-B310-13E47978D1DD}">
      <dgm:prSet/>
      <dgm:spPr/>
      <dgm:t>
        <a:bodyPr/>
        <a:lstStyle/>
        <a:p>
          <a:endParaRPr lang="it-IT"/>
        </a:p>
      </dgm:t>
    </dgm:pt>
    <dgm:pt modelId="{19E10C5F-53A6-4DF5-AFC2-243767543C35}">
      <dgm:prSet phldrT="[Text]" custT="1"/>
      <dgm:spPr/>
      <dgm:t>
        <a:bodyPr/>
        <a:lstStyle/>
        <a:p>
          <a:pPr>
            <a:buNone/>
          </a:pPr>
          <a:r>
            <a:rPr lang="it-IT" sz="1600" b="1" dirty="0"/>
            <a:t>I Modelli: </a:t>
          </a:r>
          <a:br>
            <a:rPr lang="it-IT" sz="1600" b="1" dirty="0"/>
          </a:br>
          <a:r>
            <a:rPr lang="it-IT" sz="1600" b="1" dirty="0"/>
            <a:t>k-NN vs SVM</a:t>
          </a:r>
        </a:p>
      </dgm:t>
    </dgm:pt>
    <dgm:pt modelId="{F090A16D-E099-4F4F-9561-735972AA289F}" type="parTrans" cxnId="{147F681E-37E6-4DA4-AA26-3F98D1786222}">
      <dgm:prSet/>
      <dgm:spPr/>
      <dgm:t>
        <a:bodyPr/>
        <a:lstStyle/>
        <a:p>
          <a:endParaRPr lang="it-IT"/>
        </a:p>
      </dgm:t>
    </dgm:pt>
    <dgm:pt modelId="{D12E62B7-0231-4256-A58A-F54AD82ABEC3}" type="sibTrans" cxnId="{147F681E-37E6-4DA4-AA26-3F98D1786222}">
      <dgm:prSet/>
      <dgm:spPr/>
      <dgm:t>
        <a:bodyPr/>
        <a:lstStyle/>
        <a:p>
          <a:endParaRPr lang="it-IT"/>
        </a:p>
      </dgm:t>
    </dgm:pt>
    <dgm:pt modelId="{84334577-525D-4346-A243-7FE5218C202E}">
      <dgm:prSet custT="1"/>
      <dgm:spPr/>
      <dgm:t>
        <a:bodyPr/>
        <a:lstStyle/>
        <a:p>
          <a:pPr>
            <a:buNone/>
          </a:pPr>
          <a:r>
            <a:rPr lang="it-IT" sz="1600" b="1" dirty="0"/>
            <a:t>Ottimizzazione: </a:t>
          </a:r>
          <a:br>
            <a:rPr lang="it-IT" sz="1600" b="1" dirty="0"/>
          </a:br>
          <a:r>
            <a:rPr lang="it-IT" sz="1600" b="1" dirty="0" err="1"/>
            <a:t>Grid</a:t>
          </a:r>
          <a:r>
            <a:rPr lang="it-IT" sz="1600" b="1" dirty="0"/>
            <a:t> </a:t>
          </a:r>
          <a:r>
            <a:rPr lang="it-IT" sz="1600" b="1" dirty="0" err="1"/>
            <a:t>Search</a:t>
          </a:r>
          <a:r>
            <a:rPr lang="it-IT" sz="1600" b="1" dirty="0"/>
            <a:t> &amp; </a:t>
          </a:r>
          <a:r>
            <a:rPr lang="it-IT" sz="1600" b="1" dirty="0" err="1"/>
            <a:t>Stratified</a:t>
          </a:r>
          <a:r>
            <a:rPr lang="it-IT" sz="1600" b="1" dirty="0"/>
            <a:t> K-</a:t>
          </a:r>
          <a:r>
            <a:rPr lang="it-IT" sz="1600" b="1" dirty="0" err="1"/>
            <a:t>Fold</a:t>
          </a:r>
          <a:r>
            <a:rPr lang="it-IT" sz="1600" b="1" dirty="0"/>
            <a:t>  </a:t>
          </a:r>
        </a:p>
      </dgm:t>
    </dgm:pt>
    <dgm:pt modelId="{7F9BFF93-B8F1-4CE5-811F-6A1126156C90}" type="parTrans" cxnId="{01A12A83-EE4B-4CE6-9132-706317D94415}">
      <dgm:prSet/>
      <dgm:spPr/>
      <dgm:t>
        <a:bodyPr/>
        <a:lstStyle/>
        <a:p>
          <a:endParaRPr lang="it-IT"/>
        </a:p>
      </dgm:t>
    </dgm:pt>
    <dgm:pt modelId="{FFEE35F7-DCE6-41C3-A3B7-A67F45B344BE}" type="sibTrans" cxnId="{01A12A83-EE4B-4CE6-9132-706317D94415}">
      <dgm:prSet/>
      <dgm:spPr/>
      <dgm:t>
        <a:bodyPr/>
        <a:lstStyle/>
        <a:p>
          <a:endParaRPr lang="it-IT"/>
        </a:p>
      </dgm:t>
    </dgm:pt>
    <dgm:pt modelId="{16F6AF14-0A63-4428-AAE4-A7A02B865025}">
      <dgm:prSet custT="1"/>
      <dgm:spPr/>
      <dgm:t>
        <a:bodyPr/>
        <a:lstStyle/>
        <a:p>
          <a:pPr>
            <a:buNone/>
          </a:pPr>
          <a:r>
            <a:rPr lang="it-IT" sz="1600" b="1" dirty="0"/>
            <a:t>Robustezza:</a:t>
          </a:r>
          <a:br>
            <a:rPr lang="it-IT" sz="1600" b="1" dirty="0"/>
          </a:br>
          <a:r>
            <a:rPr lang="it-IT" sz="1600" b="1" dirty="0"/>
            <a:t>Analisi Rumore</a:t>
          </a:r>
          <a:endParaRPr lang="it-IT" sz="1600" dirty="0"/>
        </a:p>
      </dgm:t>
    </dgm:pt>
    <dgm:pt modelId="{F3DEC88A-7A5E-4039-B83E-00CA02E47431}" type="parTrans" cxnId="{BB0428D5-5F30-445B-A1FC-8DFDEBA36CB0}">
      <dgm:prSet/>
      <dgm:spPr/>
      <dgm:t>
        <a:bodyPr/>
        <a:lstStyle/>
        <a:p>
          <a:endParaRPr lang="it-IT"/>
        </a:p>
      </dgm:t>
    </dgm:pt>
    <dgm:pt modelId="{A36BD964-BED0-451D-A4D5-94FDD9951D91}" type="sibTrans" cxnId="{BB0428D5-5F30-445B-A1FC-8DFDEBA36CB0}">
      <dgm:prSet/>
      <dgm:spPr/>
      <dgm:t>
        <a:bodyPr/>
        <a:lstStyle/>
        <a:p>
          <a:endParaRPr lang="it-IT"/>
        </a:p>
      </dgm:t>
    </dgm:pt>
    <dgm:pt modelId="{B0C9E24C-B966-4AD1-83F1-975FF5CF98C5}">
      <dgm:prSet custT="1"/>
      <dgm:spPr/>
      <dgm:t>
        <a:bodyPr/>
        <a:lstStyle/>
        <a:p>
          <a:pPr>
            <a:buNone/>
          </a:pPr>
          <a:r>
            <a:rPr lang="it-IT" sz="1600" b="1" dirty="0"/>
            <a:t>Conclusioni</a:t>
          </a:r>
        </a:p>
      </dgm:t>
    </dgm:pt>
    <dgm:pt modelId="{F4443E20-DDF9-4B9D-A93D-FDBBB53EF55C}" type="parTrans" cxnId="{FEB54BA2-E3FC-4911-936E-E88398C4306C}">
      <dgm:prSet/>
      <dgm:spPr/>
      <dgm:t>
        <a:bodyPr/>
        <a:lstStyle/>
        <a:p>
          <a:endParaRPr lang="it-IT"/>
        </a:p>
      </dgm:t>
    </dgm:pt>
    <dgm:pt modelId="{1C434368-B4F2-4363-B591-D7DA7C03BA97}" type="sibTrans" cxnId="{FEB54BA2-E3FC-4911-936E-E88398C4306C}">
      <dgm:prSet/>
      <dgm:spPr/>
      <dgm:t>
        <a:bodyPr/>
        <a:lstStyle/>
        <a:p>
          <a:endParaRPr lang="it-IT"/>
        </a:p>
      </dgm:t>
    </dgm:pt>
    <dgm:pt modelId="{7F3DF3AC-1D54-4D52-97F7-34100517144D}" type="pres">
      <dgm:prSet presAssocID="{B6C27793-0651-4971-9E90-07ABB382DC34}" presName="Name0" presStyleCnt="0">
        <dgm:presLayoutVars>
          <dgm:dir/>
          <dgm:animLvl val="lvl"/>
          <dgm:resizeHandles val="exact"/>
        </dgm:presLayoutVars>
      </dgm:prSet>
      <dgm:spPr/>
    </dgm:pt>
    <dgm:pt modelId="{59E38D85-F188-4BA9-8DE9-F6E7A8705C7C}" type="pres">
      <dgm:prSet presAssocID="{B0C9E24C-B966-4AD1-83F1-975FF5CF98C5}" presName="boxAndChildren" presStyleCnt="0"/>
      <dgm:spPr/>
    </dgm:pt>
    <dgm:pt modelId="{AEEBDF96-6577-4BCE-A0AE-FCFDEB980755}" type="pres">
      <dgm:prSet presAssocID="{B0C9E24C-B966-4AD1-83F1-975FF5CF98C5}" presName="parentTextBox" presStyleLbl="node1" presStyleIdx="0" presStyleCnt="6"/>
      <dgm:spPr/>
    </dgm:pt>
    <dgm:pt modelId="{BD33843F-8C9C-4C90-874F-A7BCD5094B9C}" type="pres">
      <dgm:prSet presAssocID="{A36BD964-BED0-451D-A4D5-94FDD9951D91}" presName="sp" presStyleCnt="0"/>
      <dgm:spPr/>
    </dgm:pt>
    <dgm:pt modelId="{C28263E7-99B0-457A-A823-CFBF70C02635}" type="pres">
      <dgm:prSet presAssocID="{16F6AF14-0A63-4428-AAE4-A7A02B865025}" presName="arrowAndChildren" presStyleCnt="0"/>
      <dgm:spPr/>
    </dgm:pt>
    <dgm:pt modelId="{AF39F727-4275-4E91-96C5-E009D6B32566}" type="pres">
      <dgm:prSet presAssocID="{16F6AF14-0A63-4428-AAE4-A7A02B865025}" presName="parentTextArrow" presStyleLbl="node1" presStyleIdx="1" presStyleCnt="6"/>
      <dgm:spPr/>
    </dgm:pt>
    <dgm:pt modelId="{887B43F8-FBA6-4A60-A7DA-C0EFE556DD74}" type="pres">
      <dgm:prSet presAssocID="{FFEE35F7-DCE6-41C3-A3B7-A67F45B344BE}" presName="sp" presStyleCnt="0"/>
      <dgm:spPr/>
    </dgm:pt>
    <dgm:pt modelId="{E51C833A-0C41-4763-A42D-E61C05605789}" type="pres">
      <dgm:prSet presAssocID="{84334577-525D-4346-A243-7FE5218C202E}" presName="arrowAndChildren" presStyleCnt="0"/>
      <dgm:spPr/>
    </dgm:pt>
    <dgm:pt modelId="{27EC6810-A3AB-4EC2-888C-3B5F006710D0}" type="pres">
      <dgm:prSet presAssocID="{84334577-525D-4346-A243-7FE5218C202E}" presName="parentTextArrow" presStyleLbl="node1" presStyleIdx="2" presStyleCnt="6"/>
      <dgm:spPr/>
    </dgm:pt>
    <dgm:pt modelId="{D8DD0898-B803-4CA3-84C4-D6F93AA40219}" type="pres">
      <dgm:prSet presAssocID="{D12E62B7-0231-4256-A58A-F54AD82ABEC3}" presName="sp" presStyleCnt="0"/>
      <dgm:spPr/>
    </dgm:pt>
    <dgm:pt modelId="{02BC5896-D09F-4331-B449-67D7A9A86491}" type="pres">
      <dgm:prSet presAssocID="{19E10C5F-53A6-4DF5-AFC2-243767543C35}" presName="arrowAndChildren" presStyleCnt="0"/>
      <dgm:spPr/>
    </dgm:pt>
    <dgm:pt modelId="{B60DB242-A115-4685-ABBE-12972FE30468}" type="pres">
      <dgm:prSet presAssocID="{19E10C5F-53A6-4DF5-AFC2-243767543C35}" presName="parentTextArrow" presStyleLbl="node1" presStyleIdx="3" presStyleCnt="6"/>
      <dgm:spPr/>
    </dgm:pt>
    <dgm:pt modelId="{0BCF6465-61CD-410A-8F4D-E7142E6A99CC}" type="pres">
      <dgm:prSet presAssocID="{28B3AC98-C006-41B8-9D02-0797EA38CBFE}" presName="sp" presStyleCnt="0"/>
      <dgm:spPr/>
    </dgm:pt>
    <dgm:pt modelId="{540832FF-7BF9-4255-999E-C58AC79CD789}" type="pres">
      <dgm:prSet presAssocID="{5F17210A-CD98-4477-93DE-EF9C8816CA9B}" presName="arrowAndChildren" presStyleCnt="0"/>
      <dgm:spPr/>
    </dgm:pt>
    <dgm:pt modelId="{F6B9F314-7321-43BF-AD6A-905477F683AD}" type="pres">
      <dgm:prSet presAssocID="{5F17210A-CD98-4477-93DE-EF9C8816CA9B}" presName="parentTextArrow" presStyleLbl="node1" presStyleIdx="4" presStyleCnt="6"/>
      <dgm:spPr/>
    </dgm:pt>
    <dgm:pt modelId="{BC9663EA-B997-4A8B-BEE6-780118EEEADA}" type="pres">
      <dgm:prSet presAssocID="{BDF0E9DE-3A2E-44FC-92A2-43DA74B924D9}" presName="sp" presStyleCnt="0"/>
      <dgm:spPr/>
    </dgm:pt>
    <dgm:pt modelId="{A2AB7DA8-BD28-456A-B281-5DE9263D11B3}" type="pres">
      <dgm:prSet presAssocID="{DEC48539-416F-400F-90B8-8A79B53969C7}" presName="arrowAndChildren" presStyleCnt="0"/>
      <dgm:spPr/>
    </dgm:pt>
    <dgm:pt modelId="{673F12AC-2BBB-4C73-B7CB-A889FE0F924C}" type="pres">
      <dgm:prSet presAssocID="{DEC48539-416F-400F-90B8-8A79B53969C7}" presName="parentTextArrow" presStyleLbl="node1" presStyleIdx="5" presStyleCnt="6"/>
      <dgm:spPr/>
    </dgm:pt>
  </dgm:ptLst>
  <dgm:cxnLst>
    <dgm:cxn modelId="{60C24E1D-FCB3-4FE5-B191-A99AC26E7BDE}" type="presOf" srcId="{19E10C5F-53A6-4DF5-AFC2-243767543C35}" destId="{B60DB242-A115-4685-ABBE-12972FE30468}" srcOrd="0" destOrd="0" presId="urn:microsoft.com/office/officeart/2005/8/layout/process4"/>
    <dgm:cxn modelId="{310FFF1D-DC71-4907-ADAB-6DE019E4CA37}" type="presOf" srcId="{B6C27793-0651-4971-9E90-07ABB382DC34}" destId="{7F3DF3AC-1D54-4D52-97F7-34100517144D}" srcOrd="0" destOrd="0" presId="urn:microsoft.com/office/officeart/2005/8/layout/process4"/>
    <dgm:cxn modelId="{147F681E-37E6-4DA4-AA26-3F98D1786222}" srcId="{B6C27793-0651-4971-9E90-07ABB382DC34}" destId="{19E10C5F-53A6-4DF5-AFC2-243767543C35}" srcOrd="2" destOrd="0" parTransId="{F090A16D-E099-4F4F-9561-735972AA289F}" sibTransId="{D12E62B7-0231-4256-A58A-F54AD82ABEC3}"/>
    <dgm:cxn modelId="{3E7C0934-AA14-4897-830B-F22DAB4C5EE0}" srcId="{B6C27793-0651-4971-9E90-07ABB382DC34}" destId="{DEC48539-416F-400F-90B8-8A79B53969C7}" srcOrd="0" destOrd="0" parTransId="{4877DBA2-F1D0-4E02-9239-27EA94D5B945}" sibTransId="{BDF0E9DE-3A2E-44FC-92A2-43DA74B924D9}"/>
    <dgm:cxn modelId="{64AEA84C-D0D4-4A75-AFC1-13E0A4B31BCB}" type="presOf" srcId="{5F17210A-CD98-4477-93DE-EF9C8816CA9B}" destId="{F6B9F314-7321-43BF-AD6A-905477F683AD}" srcOrd="0" destOrd="0" presId="urn:microsoft.com/office/officeart/2005/8/layout/process4"/>
    <dgm:cxn modelId="{D77FAB6E-002B-4EE0-B310-13E47978D1DD}" srcId="{B6C27793-0651-4971-9E90-07ABB382DC34}" destId="{5F17210A-CD98-4477-93DE-EF9C8816CA9B}" srcOrd="1" destOrd="0" parTransId="{B040E938-6D7E-483D-BFB2-FAF7B8A634E0}" sibTransId="{28B3AC98-C006-41B8-9D02-0797EA38CBFE}"/>
    <dgm:cxn modelId="{015B6876-F7FB-4D8F-A5B0-5644F946C658}" type="presOf" srcId="{84334577-525D-4346-A243-7FE5218C202E}" destId="{27EC6810-A3AB-4EC2-888C-3B5F006710D0}" srcOrd="0" destOrd="0" presId="urn:microsoft.com/office/officeart/2005/8/layout/process4"/>
    <dgm:cxn modelId="{01A12A83-EE4B-4CE6-9132-706317D94415}" srcId="{B6C27793-0651-4971-9E90-07ABB382DC34}" destId="{84334577-525D-4346-A243-7FE5218C202E}" srcOrd="3" destOrd="0" parTransId="{7F9BFF93-B8F1-4CE5-811F-6A1126156C90}" sibTransId="{FFEE35F7-DCE6-41C3-A3B7-A67F45B344BE}"/>
    <dgm:cxn modelId="{FEB54BA2-E3FC-4911-936E-E88398C4306C}" srcId="{B6C27793-0651-4971-9E90-07ABB382DC34}" destId="{B0C9E24C-B966-4AD1-83F1-975FF5CF98C5}" srcOrd="5" destOrd="0" parTransId="{F4443E20-DDF9-4B9D-A93D-FDBBB53EF55C}" sibTransId="{1C434368-B4F2-4363-B591-D7DA7C03BA97}"/>
    <dgm:cxn modelId="{BB0428D5-5F30-445B-A1FC-8DFDEBA36CB0}" srcId="{B6C27793-0651-4971-9E90-07ABB382DC34}" destId="{16F6AF14-0A63-4428-AAE4-A7A02B865025}" srcOrd="4" destOrd="0" parTransId="{F3DEC88A-7A5E-4039-B83E-00CA02E47431}" sibTransId="{A36BD964-BED0-451D-A4D5-94FDD9951D91}"/>
    <dgm:cxn modelId="{0DE166D8-6027-4C5A-B3D4-C68569EF62BD}" type="presOf" srcId="{16F6AF14-0A63-4428-AAE4-A7A02B865025}" destId="{AF39F727-4275-4E91-96C5-E009D6B32566}" srcOrd="0" destOrd="0" presId="urn:microsoft.com/office/officeart/2005/8/layout/process4"/>
    <dgm:cxn modelId="{7F806CE3-B2DB-40F0-A6DD-8975CD033590}" type="presOf" srcId="{B0C9E24C-B966-4AD1-83F1-975FF5CF98C5}" destId="{AEEBDF96-6577-4BCE-A0AE-FCFDEB980755}" srcOrd="0" destOrd="0" presId="urn:microsoft.com/office/officeart/2005/8/layout/process4"/>
    <dgm:cxn modelId="{003821EB-5110-49BD-A0A4-5F2B31D3B593}" type="presOf" srcId="{DEC48539-416F-400F-90B8-8A79B53969C7}" destId="{673F12AC-2BBB-4C73-B7CB-A889FE0F924C}" srcOrd="0" destOrd="0" presId="urn:microsoft.com/office/officeart/2005/8/layout/process4"/>
    <dgm:cxn modelId="{02B319A8-EDCB-4204-942C-8131BD0472CE}" type="presParOf" srcId="{7F3DF3AC-1D54-4D52-97F7-34100517144D}" destId="{59E38D85-F188-4BA9-8DE9-F6E7A8705C7C}" srcOrd="0" destOrd="0" presId="urn:microsoft.com/office/officeart/2005/8/layout/process4"/>
    <dgm:cxn modelId="{6152203D-3AF5-485A-984A-56886223F371}" type="presParOf" srcId="{59E38D85-F188-4BA9-8DE9-F6E7A8705C7C}" destId="{AEEBDF96-6577-4BCE-A0AE-FCFDEB980755}" srcOrd="0" destOrd="0" presId="urn:microsoft.com/office/officeart/2005/8/layout/process4"/>
    <dgm:cxn modelId="{D65B3264-4136-4676-8267-74CFFDB03932}" type="presParOf" srcId="{7F3DF3AC-1D54-4D52-97F7-34100517144D}" destId="{BD33843F-8C9C-4C90-874F-A7BCD5094B9C}" srcOrd="1" destOrd="0" presId="urn:microsoft.com/office/officeart/2005/8/layout/process4"/>
    <dgm:cxn modelId="{C2D609F6-E962-44E6-BEFB-1ECF70B63D13}" type="presParOf" srcId="{7F3DF3AC-1D54-4D52-97F7-34100517144D}" destId="{C28263E7-99B0-457A-A823-CFBF70C02635}" srcOrd="2" destOrd="0" presId="urn:microsoft.com/office/officeart/2005/8/layout/process4"/>
    <dgm:cxn modelId="{13D84CF0-E963-419D-BF36-56B02EB04A00}" type="presParOf" srcId="{C28263E7-99B0-457A-A823-CFBF70C02635}" destId="{AF39F727-4275-4E91-96C5-E009D6B32566}" srcOrd="0" destOrd="0" presId="urn:microsoft.com/office/officeart/2005/8/layout/process4"/>
    <dgm:cxn modelId="{21C80371-0F16-4311-BA3D-1DE08ED6C4BB}" type="presParOf" srcId="{7F3DF3AC-1D54-4D52-97F7-34100517144D}" destId="{887B43F8-FBA6-4A60-A7DA-C0EFE556DD74}" srcOrd="3" destOrd="0" presId="urn:microsoft.com/office/officeart/2005/8/layout/process4"/>
    <dgm:cxn modelId="{C9A62D90-D339-4B29-B03C-DFD760BBC08F}" type="presParOf" srcId="{7F3DF3AC-1D54-4D52-97F7-34100517144D}" destId="{E51C833A-0C41-4763-A42D-E61C05605789}" srcOrd="4" destOrd="0" presId="urn:microsoft.com/office/officeart/2005/8/layout/process4"/>
    <dgm:cxn modelId="{86DA0CED-987D-47F7-B23D-BAF8673E3C90}" type="presParOf" srcId="{E51C833A-0C41-4763-A42D-E61C05605789}" destId="{27EC6810-A3AB-4EC2-888C-3B5F006710D0}" srcOrd="0" destOrd="0" presId="urn:microsoft.com/office/officeart/2005/8/layout/process4"/>
    <dgm:cxn modelId="{FD04B776-1875-409B-AC0D-BFD36E54C7B3}" type="presParOf" srcId="{7F3DF3AC-1D54-4D52-97F7-34100517144D}" destId="{D8DD0898-B803-4CA3-84C4-D6F93AA40219}" srcOrd="5" destOrd="0" presId="urn:microsoft.com/office/officeart/2005/8/layout/process4"/>
    <dgm:cxn modelId="{C0F64167-70B1-4866-A170-574A9EDB883A}" type="presParOf" srcId="{7F3DF3AC-1D54-4D52-97F7-34100517144D}" destId="{02BC5896-D09F-4331-B449-67D7A9A86491}" srcOrd="6" destOrd="0" presId="urn:microsoft.com/office/officeart/2005/8/layout/process4"/>
    <dgm:cxn modelId="{09E024A5-A50E-477F-89B6-7EE164D18D44}" type="presParOf" srcId="{02BC5896-D09F-4331-B449-67D7A9A86491}" destId="{B60DB242-A115-4685-ABBE-12972FE30468}" srcOrd="0" destOrd="0" presId="urn:microsoft.com/office/officeart/2005/8/layout/process4"/>
    <dgm:cxn modelId="{8A43FB1E-32EC-42AA-BDC2-7741507CE0D5}" type="presParOf" srcId="{7F3DF3AC-1D54-4D52-97F7-34100517144D}" destId="{0BCF6465-61CD-410A-8F4D-E7142E6A99CC}" srcOrd="7" destOrd="0" presId="urn:microsoft.com/office/officeart/2005/8/layout/process4"/>
    <dgm:cxn modelId="{97E3722F-E82C-45BD-91BB-C224FB1C3F4B}" type="presParOf" srcId="{7F3DF3AC-1D54-4D52-97F7-34100517144D}" destId="{540832FF-7BF9-4255-999E-C58AC79CD789}" srcOrd="8" destOrd="0" presId="urn:microsoft.com/office/officeart/2005/8/layout/process4"/>
    <dgm:cxn modelId="{CC49D3C8-E143-4990-B752-85ECB0A2388F}" type="presParOf" srcId="{540832FF-7BF9-4255-999E-C58AC79CD789}" destId="{F6B9F314-7321-43BF-AD6A-905477F683AD}" srcOrd="0" destOrd="0" presId="urn:microsoft.com/office/officeart/2005/8/layout/process4"/>
    <dgm:cxn modelId="{B3005AB5-AA2C-4999-9576-26FCC4BC4781}" type="presParOf" srcId="{7F3DF3AC-1D54-4D52-97F7-34100517144D}" destId="{BC9663EA-B997-4A8B-BEE6-780118EEEADA}" srcOrd="9" destOrd="0" presId="urn:microsoft.com/office/officeart/2005/8/layout/process4"/>
    <dgm:cxn modelId="{66B0BC1C-AB7E-4BDF-B9BE-4115B29F0A9E}" type="presParOf" srcId="{7F3DF3AC-1D54-4D52-97F7-34100517144D}" destId="{A2AB7DA8-BD28-456A-B281-5DE9263D11B3}" srcOrd="10" destOrd="0" presId="urn:microsoft.com/office/officeart/2005/8/layout/process4"/>
    <dgm:cxn modelId="{3BBCE54B-53B4-4001-ACB5-C7114209FA33}" type="presParOf" srcId="{A2AB7DA8-BD28-456A-B281-5DE9263D11B3}" destId="{673F12AC-2BBB-4C73-B7CB-A889FE0F924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EF1313-3B5E-4BCF-8AD9-3F2D54A9E98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1AE5B7B-C8B3-43E0-9053-D9DE21A9F86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 err="1"/>
            <a:t>Grid</a:t>
          </a:r>
          <a:r>
            <a:rPr lang="it-IT" dirty="0"/>
            <a:t> </a:t>
          </a:r>
          <a:r>
            <a:rPr lang="it-IT" dirty="0" err="1"/>
            <a:t>Search</a:t>
          </a:r>
          <a:r>
            <a:rPr lang="it-IT" dirty="0"/>
            <a:t> per ottimizzare i modelli  </a:t>
          </a:r>
        </a:p>
      </dgm:t>
    </dgm:pt>
    <dgm:pt modelId="{2EFB5CBF-83D5-4A91-B942-FE65D0FEE631}" type="parTrans" cxnId="{A7D854EE-474D-434A-B90E-2F0F6B7E648B}">
      <dgm:prSet/>
      <dgm:spPr/>
      <dgm:t>
        <a:bodyPr/>
        <a:lstStyle/>
        <a:p>
          <a:endParaRPr lang="it-IT"/>
        </a:p>
      </dgm:t>
    </dgm:pt>
    <dgm:pt modelId="{5F3DD16C-6552-4FFF-B0BE-55A9A0BD166F}" type="sibTrans" cxnId="{A7D854EE-474D-434A-B90E-2F0F6B7E648B}">
      <dgm:prSet/>
      <dgm:spPr/>
      <dgm:t>
        <a:bodyPr/>
        <a:lstStyle/>
        <a:p>
          <a:endParaRPr lang="it-IT"/>
        </a:p>
      </dgm:t>
    </dgm:pt>
    <dgm:pt modelId="{3A8291E4-CE6D-4150-81C9-9D0FBFFC83E6}">
      <dgm:prSet/>
      <dgm:spPr/>
      <dgm:t>
        <a:bodyPr/>
        <a:lstStyle/>
        <a:p>
          <a:pPr>
            <a:buNone/>
          </a:pPr>
          <a:r>
            <a:rPr lang="it-IT" dirty="0"/>
            <a:t>Proietta con </a:t>
          </a:r>
          <a:r>
            <a:rPr lang="it-IT" dirty="0" err="1"/>
            <a:t>Eigenfaces</a:t>
          </a:r>
          <a:endParaRPr lang="it-IT" dirty="0"/>
        </a:p>
      </dgm:t>
    </dgm:pt>
    <dgm:pt modelId="{CD5B5233-F8C9-43E9-854F-950BC8DDEB1D}" type="sibTrans" cxnId="{04DAE3AC-4D78-43F1-ABDB-1D71BD8E42EF}">
      <dgm:prSet/>
      <dgm:spPr/>
      <dgm:t>
        <a:bodyPr/>
        <a:lstStyle/>
        <a:p>
          <a:endParaRPr lang="it-IT"/>
        </a:p>
      </dgm:t>
    </dgm:pt>
    <dgm:pt modelId="{53DE4AAF-44D8-4116-BCFF-D2FBFCD31F07}" type="parTrans" cxnId="{04DAE3AC-4D78-43F1-ABDB-1D71BD8E42EF}">
      <dgm:prSet/>
      <dgm:spPr/>
      <dgm:t>
        <a:bodyPr/>
        <a:lstStyle/>
        <a:p>
          <a:endParaRPr lang="it-IT"/>
        </a:p>
      </dgm:t>
    </dgm:pt>
    <dgm:pt modelId="{7E266246-1ED6-4D50-83C0-4FD20BD1D8A4}">
      <dgm:prSet/>
      <dgm:spPr/>
      <dgm:t>
        <a:bodyPr/>
        <a:lstStyle/>
        <a:p>
          <a:r>
            <a:rPr lang="it-IT" dirty="0"/>
            <a:t>Scomporre tramite SVD</a:t>
          </a:r>
        </a:p>
      </dgm:t>
    </dgm:pt>
    <dgm:pt modelId="{6DC65BE7-F93C-42DE-80D1-94682841CB25}" type="parTrans" cxnId="{2ED33509-3421-4F66-BB14-2A766E17CB81}">
      <dgm:prSet/>
      <dgm:spPr/>
      <dgm:t>
        <a:bodyPr/>
        <a:lstStyle/>
        <a:p>
          <a:endParaRPr lang="it-IT"/>
        </a:p>
      </dgm:t>
    </dgm:pt>
    <dgm:pt modelId="{4DEE99C8-4A8D-4A08-B5EF-75E9FE040669}" type="sibTrans" cxnId="{2ED33509-3421-4F66-BB14-2A766E17CB81}">
      <dgm:prSet/>
      <dgm:spPr/>
      <dgm:t>
        <a:bodyPr/>
        <a:lstStyle/>
        <a:p>
          <a:endParaRPr lang="it-IT"/>
        </a:p>
      </dgm:t>
    </dgm:pt>
    <dgm:pt modelId="{6B54D9FB-2C5C-4500-8E6D-D3619C2A679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/>
            <a:t>Classificazione:</a:t>
          </a:r>
          <a:br>
            <a:rPr lang="it-IT" dirty="0"/>
          </a:br>
          <a:r>
            <a:rPr lang="it-IT" dirty="0"/>
            <a:t>SVM &amp; k-NN</a:t>
          </a:r>
        </a:p>
      </dgm:t>
    </dgm:pt>
    <dgm:pt modelId="{9C939D30-286D-4D63-B3D8-473F35519671}" type="parTrans" cxnId="{1A1293D0-8703-4591-95C1-F04C1CE6ED18}">
      <dgm:prSet/>
      <dgm:spPr/>
      <dgm:t>
        <a:bodyPr/>
        <a:lstStyle/>
        <a:p>
          <a:endParaRPr lang="it-IT"/>
        </a:p>
      </dgm:t>
    </dgm:pt>
    <dgm:pt modelId="{915A07A0-2D32-4436-8B0D-FC851B1C8547}" type="sibTrans" cxnId="{1A1293D0-8703-4591-95C1-F04C1CE6ED18}">
      <dgm:prSet/>
      <dgm:spPr/>
      <dgm:t>
        <a:bodyPr/>
        <a:lstStyle/>
        <a:p>
          <a:endParaRPr lang="it-IT"/>
        </a:p>
      </dgm:t>
    </dgm:pt>
    <dgm:pt modelId="{C95B9A82-E6A4-40B9-A9DD-B5EC2095CF48}">
      <dgm:prSet/>
      <dgm:spPr/>
      <dgm:t>
        <a:bodyPr/>
        <a:lstStyle/>
        <a:p>
          <a:r>
            <a:rPr lang="it-IT" dirty="0"/>
            <a:t>Stress Test con rumore</a:t>
          </a:r>
        </a:p>
      </dgm:t>
    </dgm:pt>
    <dgm:pt modelId="{3FAA3610-B98E-4ED2-8AF0-CDFB28A2E519}" type="parTrans" cxnId="{2DED513F-5146-4EC9-B851-BF0289B18D6B}">
      <dgm:prSet/>
      <dgm:spPr/>
      <dgm:t>
        <a:bodyPr/>
        <a:lstStyle/>
        <a:p>
          <a:endParaRPr lang="it-IT"/>
        </a:p>
      </dgm:t>
    </dgm:pt>
    <dgm:pt modelId="{90980CBB-C21E-4B1E-A0DF-63AA92D365A3}" type="sibTrans" cxnId="{2DED513F-5146-4EC9-B851-BF0289B18D6B}">
      <dgm:prSet/>
      <dgm:spPr/>
      <dgm:t>
        <a:bodyPr/>
        <a:lstStyle/>
        <a:p>
          <a:endParaRPr lang="it-IT"/>
        </a:p>
      </dgm:t>
    </dgm:pt>
    <dgm:pt modelId="{FCDE3DE3-A6E0-4584-B5B8-6620E8CA816E}" type="pres">
      <dgm:prSet presAssocID="{6DEF1313-3B5E-4BCF-8AD9-3F2D54A9E980}" presName="Name0" presStyleCnt="0">
        <dgm:presLayoutVars>
          <dgm:dir/>
          <dgm:animLvl val="lvl"/>
          <dgm:resizeHandles val="exact"/>
        </dgm:presLayoutVars>
      </dgm:prSet>
      <dgm:spPr/>
    </dgm:pt>
    <dgm:pt modelId="{8538C2E8-11EE-4A77-9D1C-436FACA508C3}" type="pres">
      <dgm:prSet presAssocID="{7E266246-1ED6-4D50-83C0-4FD20BD1D8A4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922533C-AC5C-43FB-ACB5-F87D17C1C939}" type="pres">
      <dgm:prSet presAssocID="{4DEE99C8-4A8D-4A08-B5EF-75E9FE040669}" presName="parTxOnlySpace" presStyleCnt="0"/>
      <dgm:spPr/>
    </dgm:pt>
    <dgm:pt modelId="{443AEC9E-1A78-4158-BA95-0981B8188296}" type="pres">
      <dgm:prSet presAssocID="{3A8291E4-CE6D-4150-81C9-9D0FBFFC83E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07979E10-3626-4433-9472-3670E2D37981}" type="pres">
      <dgm:prSet presAssocID="{CD5B5233-F8C9-43E9-854F-950BC8DDEB1D}" presName="parTxOnlySpace" presStyleCnt="0"/>
      <dgm:spPr/>
    </dgm:pt>
    <dgm:pt modelId="{2C5F7DE3-AC1F-4967-B7FF-963599A1A740}" type="pres">
      <dgm:prSet presAssocID="{6B54D9FB-2C5C-4500-8E6D-D3619C2A679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99C3E7A-216D-4DC3-AC42-8FEBF18443FC}" type="pres">
      <dgm:prSet presAssocID="{915A07A0-2D32-4436-8B0D-FC851B1C8547}" presName="parTxOnlySpace" presStyleCnt="0"/>
      <dgm:spPr/>
    </dgm:pt>
    <dgm:pt modelId="{556A1A5D-EAD0-4F86-AAEC-7033BE220E64}" type="pres">
      <dgm:prSet presAssocID="{01AE5B7B-C8B3-43E0-9053-D9DE21A9F86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7B6F33E-5BCA-4746-A7AD-CF011CEFC025}" type="pres">
      <dgm:prSet presAssocID="{5F3DD16C-6552-4FFF-B0BE-55A9A0BD166F}" presName="parTxOnlySpace" presStyleCnt="0"/>
      <dgm:spPr/>
    </dgm:pt>
    <dgm:pt modelId="{22E96212-E114-498A-8A9C-21A7BAA09246}" type="pres">
      <dgm:prSet presAssocID="{C95B9A82-E6A4-40B9-A9DD-B5EC2095CF4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ED33509-3421-4F66-BB14-2A766E17CB81}" srcId="{6DEF1313-3B5E-4BCF-8AD9-3F2D54A9E980}" destId="{7E266246-1ED6-4D50-83C0-4FD20BD1D8A4}" srcOrd="0" destOrd="0" parTransId="{6DC65BE7-F93C-42DE-80D1-94682841CB25}" sibTransId="{4DEE99C8-4A8D-4A08-B5EF-75E9FE040669}"/>
    <dgm:cxn modelId="{8B6AC92F-C213-479F-B9C5-F5598A4D7D62}" type="presOf" srcId="{6B54D9FB-2C5C-4500-8E6D-D3619C2A6791}" destId="{2C5F7DE3-AC1F-4967-B7FF-963599A1A740}" srcOrd="0" destOrd="0" presId="urn:microsoft.com/office/officeart/2005/8/layout/chevron1"/>
    <dgm:cxn modelId="{2DED513F-5146-4EC9-B851-BF0289B18D6B}" srcId="{6DEF1313-3B5E-4BCF-8AD9-3F2D54A9E980}" destId="{C95B9A82-E6A4-40B9-A9DD-B5EC2095CF48}" srcOrd="4" destOrd="0" parTransId="{3FAA3610-B98E-4ED2-8AF0-CDFB28A2E519}" sibTransId="{90980CBB-C21E-4B1E-A0DF-63AA92D365A3}"/>
    <dgm:cxn modelId="{ECB4856D-FBA9-4A6B-AB12-9E73B83B0197}" type="presOf" srcId="{01AE5B7B-C8B3-43E0-9053-D9DE21A9F863}" destId="{556A1A5D-EAD0-4F86-AAEC-7033BE220E64}" srcOrd="0" destOrd="0" presId="urn:microsoft.com/office/officeart/2005/8/layout/chevron1"/>
    <dgm:cxn modelId="{02D0B398-A9E7-42E5-984F-7E35DD28BCB8}" type="presOf" srcId="{7E266246-1ED6-4D50-83C0-4FD20BD1D8A4}" destId="{8538C2E8-11EE-4A77-9D1C-436FACA508C3}" srcOrd="0" destOrd="0" presId="urn:microsoft.com/office/officeart/2005/8/layout/chevron1"/>
    <dgm:cxn modelId="{04DAE3AC-4D78-43F1-ABDB-1D71BD8E42EF}" srcId="{6DEF1313-3B5E-4BCF-8AD9-3F2D54A9E980}" destId="{3A8291E4-CE6D-4150-81C9-9D0FBFFC83E6}" srcOrd="1" destOrd="0" parTransId="{53DE4AAF-44D8-4116-BCFF-D2FBFCD31F07}" sibTransId="{CD5B5233-F8C9-43E9-854F-950BC8DDEB1D}"/>
    <dgm:cxn modelId="{1A1293D0-8703-4591-95C1-F04C1CE6ED18}" srcId="{6DEF1313-3B5E-4BCF-8AD9-3F2D54A9E980}" destId="{6B54D9FB-2C5C-4500-8E6D-D3619C2A6791}" srcOrd="2" destOrd="0" parTransId="{9C939D30-286D-4D63-B3D8-473F35519671}" sibTransId="{915A07A0-2D32-4436-8B0D-FC851B1C8547}"/>
    <dgm:cxn modelId="{CADB5CE6-88E7-46D9-8C97-133EB6873899}" type="presOf" srcId="{3A8291E4-CE6D-4150-81C9-9D0FBFFC83E6}" destId="{443AEC9E-1A78-4158-BA95-0981B8188296}" srcOrd="0" destOrd="0" presId="urn:microsoft.com/office/officeart/2005/8/layout/chevron1"/>
    <dgm:cxn modelId="{A7D854EE-474D-434A-B90E-2F0F6B7E648B}" srcId="{6DEF1313-3B5E-4BCF-8AD9-3F2D54A9E980}" destId="{01AE5B7B-C8B3-43E0-9053-D9DE21A9F863}" srcOrd="3" destOrd="0" parTransId="{2EFB5CBF-83D5-4A91-B942-FE65D0FEE631}" sibTransId="{5F3DD16C-6552-4FFF-B0BE-55A9A0BD166F}"/>
    <dgm:cxn modelId="{67FEE5F5-68A2-41C4-A841-99383F539A19}" type="presOf" srcId="{6DEF1313-3B5E-4BCF-8AD9-3F2D54A9E980}" destId="{FCDE3DE3-A6E0-4584-B5B8-6620E8CA816E}" srcOrd="0" destOrd="0" presId="urn:microsoft.com/office/officeart/2005/8/layout/chevron1"/>
    <dgm:cxn modelId="{A5E08EFE-49C0-4E51-8E00-8A4A8CAFEB79}" type="presOf" srcId="{C95B9A82-E6A4-40B9-A9DD-B5EC2095CF48}" destId="{22E96212-E114-498A-8A9C-21A7BAA09246}" srcOrd="0" destOrd="0" presId="urn:microsoft.com/office/officeart/2005/8/layout/chevron1"/>
    <dgm:cxn modelId="{2F8F2F13-E90D-4418-A489-55E2CB0217F3}" type="presParOf" srcId="{FCDE3DE3-A6E0-4584-B5B8-6620E8CA816E}" destId="{8538C2E8-11EE-4A77-9D1C-436FACA508C3}" srcOrd="0" destOrd="0" presId="urn:microsoft.com/office/officeart/2005/8/layout/chevron1"/>
    <dgm:cxn modelId="{A3EFBFBC-4D65-4EC7-B293-4F9EB19BBDAE}" type="presParOf" srcId="{FCDE3DE3-A6E0-4584-B5B8-6620E8CA816E}" destId="{5922533C-AC5C-43FB-ACB5-F87D17C1C939}" srcOrd="1" destOrd="0" presId="urn:microsoft.com/office/officeart/2005/8/layout/chevron1"/>
    <dgm:cxn modelId="{98DECA64-1EA7-4798-8157-91C2BC129E90}" type="presParOf" srcId="{FCDE3DE3-A6E0-4584-B5B8-6620E8CA816E}" destId="{443AEC9E-1A78-4158-BA95-0981B8188296}" srcOrd="2" destOrd="0" presId="urn:microsoft.com/office/officeart/2005/8/layout/chevron1"/>
    <dgm:cxn modelId="{E72F7107-3564-407F-A514-D0B121DEBCDB}" type="presParOf" srcId="{FCDE3DE3-A6E0-4584-B5B8-6620E8CA816E}" destId="{07979E10-3626-4433-9472-3670E2D37981}" srcOrd="3" destOrd="0" presId="urn:microsoft.com/office/officeart/2005/8/layout/chevron1"/>
    <dgm:cxn modelId="{58ECF835-B639-4745-AD55-4D9DA0F5BB1B}" type="presParOf" srcId="{FCDE3DE3-A6E0-4584-B5B8-6620E8CA816E}" destId="{2C5F7DE3-AC1F-4967-B7FF-963599A1A740}" srcOrd="4" destOrd="0" presId="urn:microsoft.com/office/officeart/2005/8/layout/chevron1"/>
    <dgm:cxn modelId="{ECCA54F1-C85F-4810-AA75-FE424B988AAB}" type="presParOf" srcId="{FCDE3DE3-A6E0-4584-B5B8-6620E8CA816E}" destId="{F99C3E7A-216D-4DC3-AC42-8FEBF18443FC}" srcOrd="5" destOrd="0" presId="urn:microsoft.com/office/officeart/2005/8/layout/chevron1"/>
    <dgm:cxn modelId="{4E86C720-A2A4-42F2-B149-07F32F405D55}" type="presParOf" srcId="{FCDE3DE3-A6E0-4584-B5B8-6620E8CA816E}" destId="{556A1A5D-EAD0-4F86-AAEC-7033BE220E64}" srcOrd="6" destOrd="0" presId="urn:microsoft.com/office/officeart/2005/8/layout/chevron1"/>
    <dgm:cxn modelId="{3EF808BD-AE97-43AF-A48F-2A12798154AF}" type="presParOf" srcId="{FCDE3DE3-A6E0-4584-B5B8-6620E8CA816E}" destId="{97B6F33E-5BCA-4746-A7AD-CF011CEFC025}" srcOrd="7" destOrd="0" presId="urn:microsoft.com/office/officeart/2005/8/layout/chevron1"/>
    <dgm:cxn modelId="{F3501F05-9767-47FF-AF63-2565DD0C29BD}" type="presParOf" srcId="{FCDE3DE3-A6E0-4584-B5B8-6620E8CA816E}" destId="{22E96212-E114-498A-8A9C-21A7BAA0924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768274-6FCE-47DD-887C-2D4821C8776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D3AC65C-AAA5-40DB-BFA5-FBCBA3E5177B}">
      <dgm:prSet phldrT="[Text]" phldr="0" custT="1"/>
      <dgm:spPr/>
      <dgm:t>
        <a:bodyPr/>
        <a:lstStyle/>
        <a:p>
          <a:r>
            <a:rPr lang="it-IT" sz="2200" dirty="0"/>
            <a:t>Struttura condivisa</a:t>
          </a:r>
        </a:p>
      </dgm:t>
    </dgm:pt>
    <dgm:pt modelId="{C0B682F4-7ED9-43F2-968A-F724B61400DE}" type="parTrans" cxnId="{BC959358-716E-48B7-8947-106E7A9D01CD}">
      <dgm:prSet/>
      <dgm:spPr/>
      <dgm:t>
        <a:bodyPr/>
        <a:lstStyle/>
        <a:p>
          <a:endParaRPr lang="it-IT"/>
        </a:p>
      </dgm:t>
    </dgm:pt>
    <dgm:pt modelId="{93C814B3-984A-4594-B2DA-4776CD445FD4}" type="sibTrans" cxnId="{BC959358-716E-48B7-8947-106E7A9D01CD}">
      <dgm:prSet/>
      <dgm:spPr/>
      <dgm:t>
        <a:bodyPr/>
        <a:lstStyle/>
        <a:p>
          <a:endParaRPr lang="it-IT"/>
        </a:p>
      </dgm:t>
    </dgm:pt>
    <dgm:pt modelId="{251F6467-563B-4877-AED2-A1CCEA178B8D}">
      <dgm:prSet phldrT="[Text]" phldr="0" custT="1"/>
      <dgm:spPr/>
      <dgm:t>
        <a:bodyPr/>
        <a:lstStyle/>
        <a:p>
          <a:r>
            <a:rPr lang="it-IT" sz="2200" dirty="0"/>
            <a:t>Correlazione tra Pixel</a:t>
          </a:r>
        </a:p>
      </dgm:t>
    </dgm:pt>
    <dgm:pt modelId="{E6F00AD8-A87D-4A8C-9B98-248A6DE26C53}" type="parTrans" cxnId="{ACECE6A4-F290-482C-8627-773ECAC65851}">
      <dgm:prSet/>
      <dgm:spPr/>
      <dgm:t>
        <a:bodyPr/>
        <a:lstStyle/>
        <a:p>
          <a:endParaRPr lang="it-IT"/>
        </a:p>
      </dgm:t>
    </dgm:pt>
    <dgm:pt modelId="{01B161A6-38B1-444E-9B1B-6D4E9DF7EA01}" type="sibTrans" cxnId="{ACECE6A4-F290-482C-8627-773ECAC65851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1D2F1B9-FAD2-4D38-A42E-6FF0F7530B73}">
          <dgm:prSet custT="1"/>
          <dgm:spPr/>
          <dgm:t>
            <a:bodyPr/>
            <a:lstStyle/>
            <a:p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I volti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occupano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solo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una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minuscola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frazione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dello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spazio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totale</a:t>
              </a:r>
              <a:r>
                <a:rPr lang="it-IT" sz="1400" kern="1200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kern="1200" dirty="0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kern="1200" dirty="0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R</m:t>
                      </m:r>
                    </m:e>
                    <m:sup>
                      <m:r>
                        <a:rPr lang="it-IT" sz="1400" kern="1200" dirty="0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4096</m:t>
                      </m:r>
                    </m:sup>
                  </m:sSup>
                </m:oMath>
              </a14:m>
              <a:endParaRPr lang="it-IT" sz="1400" kern="1200" dirty="0">
                <a:solidFill>
                  <a:srgbClr val="193C6A"/>
                </a:solidFill>
                <a:latin typeface="Aptos" panose="02110004020202020204"/>
                <a:ea typeface="+mn-ea"/>
                <a:cs typeface="Times New Roman" panose="02020603050405020304" pitchFamily="18" charset="0"/>
              </a:endParaRPr>
            </a:p>
          </dgm:t>
        </dgm:pt>
      </mc:Choice>
      <mc:Fallback xmlns="">
        <dgm:pt modelId="{41D2F1B9-FAD2-4D38-A42E-6FF0F7530B73}">
          <dgm:prSet custT="1"/>
          <dgm:spPr/>
          <dgm:t>
            <a:bodyPr/>
            <a:lstStyle/>
            <a:p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I volti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occupano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solo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una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minuscola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frazione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dello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spazio</a:t>
              </a:r>
              <a:r>
                <a:rPr lang="it-IT" sz="1400" kern="1200" dirty="0"/>
                <a:t> </a:t>
              </a:r>
              <a:r>
                <a:rPr lang="it-IT" sz="140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totale</a:t>
              </a:r>
              <a:r>
                <a:rPr lang="it-IT" sz="1400" kern="1200" dirty="0"/>
                <a:t> </a:t>
              </a:r>
              <a:r>
                <a:rPr lang="it-IT" sz="1400" i="0" kern="1200" dirty="0">
                  <a:solidFill>
                    <a:srgbClr val="193C6A"/>
                  </a:solidFill>
                  <a:latin typeface="Aptos" panose="02110004020202020204"/>
                  <a:ea typeface="+mn-ea"/>
                  <a:cs typeface="Times New Roman" panose="02020603050405020304" pitchFamily="18" charset="0"/>
                </a:rPr>
                <a:t>R^4096</a:t>
              </a:r>
              <a:endParaRPr lang="it-IT" sz="1400" kern="1200" dirty="0">
                <a:solidFill>
                  <a:srgbClr val="193C6A"/>
                </a:solidFill>
                <a:latin typeface="Aptos" panose="02110004020202020204"/>
                <a:ea typeface="+mn-ea"/>
                <a:cs typeface="Times New Roman" panose="02020603050405020304" pitchFamily="18" charset="0"/>
              </a:endParaRPr>
            </a:p>
          </dgm:t>
        </dgm:pt>
      </mc:Fallback>
    </mc:AlternateContent>
    <dgm:pt modelId="{759656B4-4984-4669-8FC5-3316B9E01FCD}" type="parTrans" cxnId="{BAB7E24F-1043-4101-804B-B728DF1E7723}">
      <dgm:prSet/>
      <dgm:spPr/>
      <dgm:t>
        <a:bodyPr/>
        <a:lstStyle/>
        <a:p>
          <a:endParaRPr lang="it-IT"/>
        </a:p>
      </dgm:t>
    </dgm:pt>
    <dgm:pt modelId="{EE665BC5-C669-4358-85A5-4849464179AF}" type="sibTrans" cxnId="{BAB7E24F-1043-4101-804B-B728DF1E7723}">
      <dgm:prSet/>
      <dgm:spPr/>
      <dgm:t>
        <a:bodyPr/>
        <a:lstStyle/>
        <a:p>
          <a:endParaRPr lang="it-IT"/>
        </a:p>
      </dgm:t>
    </dgm:pt>
    <dgm:pt modelId="{33E1E61E-0DAD-492B-AF81-C115528C2A17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umano ha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regole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precise</a:t>
          </a:r>
        </a:p>
      </dgm:t>
    </dgm:pt>
    <dgm:pt modelId="{FE491680-7E44-446A-AB99-E82EFB51329F}" type="parTrans" cxnId="{85024DD4-E499-426B-8C4A-B6D1464425E3}">
      <dgm:prSet/>
      <dgm:spPr/>
      <dgm:t>
        <a:bodyPr/>
        <a:lstStyle/>
        <a:p>
          <a:endParaRPr lang="it-IT"/>
        </a:p>
      </dgm:t>
    </dgm:pt>
    <dgm:pt modelId="{8A7F9687-91CF-49EA-9CD6-30CE7F78C80E}" type="sibTrans" cxnId="{85024DD4-E499-426B-8C4A-B6D1464425E3}">
      <dgm:prSet/>
      <dgm:spPr/>
      <dgm:t>
        <a:bodyPr/>
        <a:lstStyle/>
        <a:p>
          <a:endParaRPr lang="it-IT"/>
        </a:p>
      </dgm:t>
    </dgm:pt>
    <dgm:pt modelId="{7D01AB9C-F6BC-4122-9279-685CDB766711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Un'immagine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casuale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 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pixel è «rumore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statico»</a:t>
          </a:r>
          <a:endParaRPr lang="it-IT" sz="1400" kern="1200" dirty="0"/>
        </a:p>
      </dgm:t>
    </dgm:pt>
    <dgm:pt modelId="{32D34248-5707-47BB-9B5F-C16081257E4F}" type="parTrans" cxnId="{41865169-01BC-44BC-B432-7CDE4D56F519}">
      <dgm:prSet/>
      <dgm:spPr/>
      <dgm:t>
        <a:bodyPr/>
        <a:lstStyle/>
        <a:p>
          <a:endParaRPr lang="it-IT"/>
        </a:p>
      </dgm:t>
    </dgm:pt>
    <dgm:pt modelId="{611EBDF7-61AB-4D32-94E8-D6D4A7C7237B}" type="sibTrans" cxnId="{41865169-01BC-44BC-B432-7CDE4D56F519}">
      <dgm:prSet/>
      <dgm:spPr/>
      <dgm:t>
        <a:bodyPr/>
        <a:lstStyle/>
        <a:p>
          <a:endParaRPr lang="it-IT"/>
        </a:p>
      </dgm:t>
    </dgm:pt>
    <dgm:pt modelId="{79B62C45-A934-4776-ACF7-4B0A6F8891BB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Correlazione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spaziale</a:t>
          </a:r>
        </a:p>
      </dgm:t>
    </dgm:pt>
    <dgm:pt modelId="{DE25D21C-30CC-4ABD-9BF4-DADCBB534CD6}" type="parTrans" cxnId="{EB10BC50-73DD-4BBF-8D84-342F3D6B69D7}">
      <dgm:prSet/>
      <dgm:spPr/>
      <dgm:t>
        <a:bodyPr/>
        <a:lstStyle/>
        <a:p>
          <a:endParaRPr lang="it-IT"/>
        </a:p>
      </dgm:t>
    </dgm:pt>
    <dgm:pt modelId="{FB680DED-1817-4FF1-B6F1-3E6C6C6906E9}" type="sibTrans" cxnId="{EB10BC50-73DD-4BBF-8D84-342F3D6B69D7}">
      <dgm:prSet/>
      <dgm:spPr/>
      <dgm:t>
        <a:bodyPr/>
        <a:lstStyle/>
        <a:p>
          <a:endParaRPr lang="it-IT"/>
        </a:p>
      </dgm:t>
    </dgm:pt>
    <dgm:pt modelId="{B8462A9C-41EE-44F6-922C-BC1AF74E145C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Non ci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servono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numeri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indipendenti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per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descrivere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</a:p>
      </dgm:t>
    </dgm:pt>
    <dgm:pt modelId="{A5199494-AE90-4C9B-B9FA-5C90B5A38D37}" type="parTrans" cxnId="{3FDCBCDE-BDA4-48DE-A3F7-38FF408C30D8}">
      <dgm:prSet/>
      <dgm:spPr/>
      <dgm:t>
        <a:bodyPr/>
        <a:lstStyle/>
        <a:p>
          <a:endParaRPr lang="it-IT"/>
        </a:p>
      </dgm:t>
    </dgm:pt>
    <dgm:pt modelId="{7B58B774-201C-47CA-97B8-445BEFEC1C14}" type="sibTrans" cxnId="{3FDCBCDE-BDA4-48DE-A3F7-38FF408C30D8}">
      <dgm:prSet/>
      <dgm:spPr/>
      <dgm:t>
        <a:bodyPr/>
        <a:lstStyle/>
        <a:p>
          <a:endParaRPr lang="it-IT"/>
        </a:p>
      </dgm:t>
    </dgm:pt>
    <dgm:pt modelId="{7F24547A-76B9-454C-99E2-033FBF445CB6}">
      <dgm:prSet custT="1"/>
      <dgm:spPr/>
      <dgm:t>
        <a:bodyPr/>
        <a:lstStyle/>
        <a:p>
          <a:r>
            <a:rPr lang="it-IT" sz="2200" dirty="0"/>
            <a:t>Il Concetto di Sottospazio</a:t>
          </a:r>
        </a:p>
      </dgm:t>
    </dgm:pt>
    <dgm:pt modelId="{1B49DF1B-1EF6-4323-B3D6-348FD780EC58}" type="parTrans" cxnId="{665378CE-6540-4AA5-A34F-B5200BF9DC52}">
      <dgm:prSet/>
      <dgm:spPr/>
      <dgm:t>
        <a:bodyPr/>
        <a:lstStyle/>
        <a:p>
          <a:endParaRPr lang="it-IT"/>
        </a:p>
      </dgm:t>
    </dgm:pt>
    <dgm:pt modelId="{7BBE45C9-FFDD-4520-8543-F37D1C283797}" type="sibTrans" cxnId="{665378CE-6540-4AA5-A34F-B5200BF9DC52}">
      <dgm:prSet/>
      <dgm:spPr/>
      <dgm:t>
        <a:bodyPr/>
        <a:lstStyle/>
        <a:p>
          <a:endParaRPr lang="it-IT"/>
        </a:p>
      </dgm:t>
    </dgm:pt>
    <dgm:pt modelId="{DB2239B3-E4F2-4CE9-9CF6-603A2A753187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 volti «vivono» su</a:t>
          </a:r>
          <a:r>
            <a:rPr lang="it-IT" sz="1400" kern="1200" dirty="0"/>
            <a:t> 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iperpiano 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bassa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dimensionalità</a:t>
          </a:r>
        </a:p>
      </dgm:t>
    </dgm:pt>
    <dgm:pt modelId="{D5041E84-863E-4C6F-B12D-D575CFCA9509}" type="parTrans" cxnId="{A862B390-DDE2-4CD4-90F2-35F21BD2972B}">
      <dgm:prSet/>
      <dgm:spPr/>
      <dgm:t>
        <a:bodyPr/>
        <a:lstStyle/>
        <a:p>
          <a:endParaRPr lang="it-IT"/>
        </a:p>
      </dgm:t>
    </dgm:pt>
    <dgm:pt modelId="{BF7EA070-A86E-481D-B744-405DAC85E1F4}" type="sibTrans" cxnId="{A862B390-DDE2-4CD4-90F2-35F21BD2972B}">
      <dgm:prSet/>
      <dgm:spPr/>
      <dgm:t>
        <a:bodyPr/>
        <a:lstStyle/>
        <a:p>
          <a:endParaRPr lang="it-IT"/>
        </a:p>
      </dgm:t>
    </dgm:pt>
    <dgm:pt modelId="{AEE5D5D5-2D10-46A0-A3CC-2BE86755993C}" type="pres">
      <dgm:prSet presAssocID="{97768274-6FCE-47DD-887C-2D4821C877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95B1D9-E29F-41BF-9F71-4F208F4BDDD3}" type="pres">
      <dgm:prSet presAssocID="{9D3AC65C-AAA5-40DB-BFA5-FBCBA3E5177B}" presName="root" presStyleCnt="0"/>
      <dgm:spPr/>
    </dgm:pt>
    <dgm:pt modelId="{9799C903-AA20-4760-9F67-C1DFBCE62240}" type="pres">
      <dgm:prSet presAssocID="{9D3AC65C-AAA5-40DB-BFA5-FBCBA3E5177B}" presName="rootComposite" presStyleCnt="0"/>
      <dgm:spPr/>
    </dgm:pt>
    <dgm:pt modelId="{3A3892F3-D514-4F5C-8535-BDBAA5173D6B}" type="pres">
      <dgm:prSet presAssocID="{9D3AC65C-AAA5-40DB-BFA5-FBCBA3E5177B}" presName="rootText" presStyleLbl="node1" presStyleIdx="0" presStyleCnt="3"/>
      <dgm:spPr/>
    </dgm:pt>
    <dgm:pt modelId="{DE9A888D-4F56-4153-883E-A3C1D15D0155}" type="pres">
      <dgm:prSet presAssocID="{9D3AC65C-AAA5-40DB-BFA5-FBCBA3E5177B}" presName="rootConnector" presStyleLbl="node1" presStyleIdx="0" presStyleCnt="3"/>
      <dgm:spPr/>
    </dgm:pt>
    <dgm:pt modelId="{022B54D5-6AAB-4A4C-8E43-4DD39CC062CE}" type="pres">
      <dgm:prSet presAssocID="{9D3AC65C-AAA5-40DB-BFA5-FBCBA3E5177B}" presName="childShape" presStyleCnt="0"/>
      <dgm:spPr/>
    </dgm:pt>
    <dgm:pt modelId="{6C9C680A-4239-4039-9327-38492398EBE7}" type="pres">
      <dgm:prSet presAssocID="{32D34248-5707-47BB-9B5F-C16081257E4F}" presName="Name13" presStyleLbl="parChTrans1D2" presStyleIdx="0" presStyleCnt="6"/>
      <dgm:spPr/>
    </dgm:pt>
    <dgm:pt modelId="{E10504BE-D224-4CA7-A5D1-0FEA91106344}" type="pres">
      <dgm:prSet presAssocID="{7D01AB9C-F6BC-4122-9279-685CDB766711}" presName="childText" presStyleLbl="bgAcc1" presStyleIdx="0" presStyleCnt="6">
        <dgm:presLayoutVars>
          <dgm:bulletEnabled val="1"/>
        </dgm:presLayoutVars>
      </dgm:prSet>
      <dgm:spPr/>
    </dgm:pt>
    <dgm:pt modelId="{2D09A70B-96C3-4B27-A359-857E48C24D0A}" type="pres">
      <dgm:prSet presAssocID="{FE491680-7E44-446A-AB99-E82EFB51329F}" presName="Name13" presStyleLbl="parChTrans1D2" presStyleIdx="1" presStyleCnt="6"/>
      <dgm:spPr/>
    </dgm:pt>
    <dgm:pt modelId="{EA6C49C0-5629-4081-8B56-2E7419AF0CF8}" type="pres">
      <dgm:prSet presAssocID="{33E1E61E-0DAD-492B-AF81-C115528C2A17}" presName="childText" presStyleLbl="bgAcc1" presStyleIdx="1" presStyleCnt="6">
        <dgm:presLayoutVars>
          <dgm:bulletEnabled val="1"/>
        </dgm:presLayoutVars>
      </dgm:prSet>
      <dgm:spPr/>
    </dgm:pt>
    <dgm:pt modelId="{67A590DC-62BF-4F8F-A626-49FEBADFDE11}" type="pres">
      <dgm:prSet presAssocID="{759656B4-4984-4669-8FC5-3316B9E01FCD}" presName="Name13" presStyleLbl="parChTrans1D2" presStyleIdx="2" presStyleCnt="6"/>
      <dgm:spPr/>
    </dgm:pt>
    <dgm:pt modelId="{CC290AA6-9E1E-4815-9D93-3515460C9C3D}" type="pres">
      <dgm:prSet presAssocID="{41D2F1B9-FAD2-4D38-A42E-6FF0F7530B73}" presName="childText" presStyleLbl="bgAcc1" presStyleIdx="2" presStyleCnt="6">
        <dgm:presLayoutVars>
          <dgm:bulletEnabled val="1"/>
        </dgm:presLayoutVars>
      </dgm:prSet>
      <dgm:spPr/>
    </dgm:pt>
    <dgm:pt modelId="{D6FB47C6-8486-4F88-8F7D-8CBA87584266}" type="pres">
      <dgm:prSet presAssocID="{251F6467-563B-4877-AED2-A1CCEA178B8D}" presName="root" presStyleCnt="0"/>
      <dgm:spPr/>
    </dgm:pt>
    <dgm:pt modelId="{B964BAA7-707C-424E-9568-3BC0DA5AC6A4}" type="pres">
      <dgm:prSet presAssocID="{251F6467-563B-4877-AED2-A1CCEA178B8D}" presName="rootComposite" presStyleCnt="0"/>
      <dgm:spPr/>
    </dgm:pt>
    <dgm:pt modelId="{2F3B80DE-5544-40B0-AC86-ECF5D5CC2C65}" type="pres">
      <dgm:prSet presAssocID="{251F6467-563B-4877-AED2-A1CCEA178B8D}" presName="rootText" presStyleLbl="node1" presStyleIdx="1" presStyleCnt="3"/>
      <dgm:spPr/>
    </dgm:pt>
    <dgm:pt modelId="{A5A61FB4-7011-41C0-80DB-52BF0011BA46}" type="pres">
      <dgm:prSet presAssocID="{251F6467-563B-4877-AED2-A1CCEA178B8D}" presName="rootConnector" presStyleLbl="node1" presStyleIdx="1" presStyleCnt="3"/>
      <dgm:spPr/>
    </dgm:pt>
    <dgm:pt modelId="{EA421DC9-A287-4071-888E-0A93BB1B450C}" type="pres">
      <dgm:prSet presAssocID="{251F6467-563B-4877-AED2-A1CCEA178B8D}" presName="childShape" presStyleCnt="0"/>
      <dgm:spPr/>
    </dgm:pt>
    <dgm:pt modelId="{D1CB5B15-4FF3-478E-86A9-F71EF9865C0C}" type="pres">
      <dgm:prSet presAssocID="{A5199494-AE90-4C9B-B9FA-5C90B5A38D37}" presName="Name13" presStyleLbl="parChTrans1D2" presStyleIdx="3" presStyleCnt="6"/>
      <dgm:spPr/>
    </dgm:pt>
    <dgm:pt modelId="{323026D8-0771-4090-A35A-F597874DA8F0}" type="pres">
      <dgm:prSet presAssocID="{B8462A9C-41EE-44F6-922C-BC1AF74E145C}" presName="childText" presStyleLbl="bgAcc1" presStyleIdx="3" presStyleCnt="6">
        <dgm:presLayoutVars>
          <dgm:bulletEnabled val="1"/>
        </dgm:presLayoutVars>
      </dgm:prSet>
      <dgm:spPr/>
    </dgm:pt>
    <dgm:pt modelId="{581850A2-3642-4C12-ADE2-28E21798220D}" type="pres">
      <dgm:prSet presAssocID="{DE25D21C-30CC-4ABD-9BF4-DADCBB534CD6}" presName="Name13" presStyleLbl="parChTrans1D2" presStyleIdx="4" presStyleCnt="6"/>
      <dgm:spPr/>
    </dgm:pt>
    <dgm:pt modelId="{C569B9CB-8F62-4D62-B037-D4E977FE33A1}" type="pres">
      <dgm:prSet presAssocID="{79B62C45-A934-4776-ACF7-4B0A6F8891BB}" presName="childText" presStyleLbl="bgAcc1" presStyleIdx="4" presStyleCnt="6">
        <dgm:presLayoutVars>
          <dgm:bulletEnabled val="1"/>
        </dgm:presLayoutVars>
      </dgm:prSet>
      <dgm:spPr/>
    </dgm:pt>
    <dgm:pt modelId="{4E5F7270-3FBB-411E-97F0-FEC12B2B411F}" type="pres">
      <dgm:prSet presAssocID="{7F24547A-76B9-454C-99E2-033FBF445CB6}" presName="root" presStyleCnt="0"/>
      <dgm:spPr/>
    </dgm:pt>
    <dgm:pt modelId="{4C470004-A5A1-40DF-AC41-C84409784E7A}" type="pres">
      <dgm:prSet presAssocID="{7F24547A-76B9-454C-99E2-033FBF445CB6}" presName="rootComposite" presStyleCnt="0"/>
      <dgm:spPr/>
    </dgm:pt>
    <dgm:pt modelId="{5D9667A5-B692-41BF-B096-DDE8B778CFEA}" type="pres">
      <dgm:prSet presAssocID="{7F24547A-76B9-454C-99E2-033FBF445CB6}" presName="rootText" presStyleLbl="node1" presStyleIdx="2" presStyleCnt="3"/>
      <dgm:spPr/>
    </dgm:pt>
    <dgm:pt modelId="{C131AE06-043E-4BF1-94F1-02851C7761A3}" type="pres">
      <dgm:prSet presAssocID="{7F24547A-76B9-454C-99E2-033FBF445CB6}" presName="rootConnector" presStyleLbl="node1" presStyleIdx="2" presStyleCnt="3"/>
      <dgm:spPr/>
    </dgm:pt>
    <dgm:pt modelId="{64F8DD80-D745-4933-8688-44DB6CAD4F8A}" type="pres">
      <dgm:prSet presAssocID="{7F24547A-76B9-454C-99E2-033FBF445CB6}" presName="childShape" presStyleCnt="0"/>
      <dgm:spPr/>
    </dgm:pt>
    <dgm:pt modelId="{693F45FB-5F4D-450F-A37B-ADE451F4F6A5}" type="pres">
      <dgm:prSet presAssocID="{D5041E84-863E-4C6F-B12D-D575CFCA9509}" presName="Name13" presStyleLbl="parChTrans1D2" presStyleIdx="5" presStyleCnt="6"/>
      <dgm:spPr/>
    </dgm:pt>
    <dgm:pt modelId="{3D3A68CA-5F8F-4B16-B096-58B3DF2332D2}" type="pres">
      <dgm:prSet presAssocID="{DB2239B3-E4F2-4CE9-9CF6-603A2A753187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1ABD9904-15EC-48D6-98E2-3542759B7164}" type="presOf" srcId="{7D01AB9C-F6BC-4122-9279-685CDB766711}" destId="{E10504BE-D224-4CA7-A5D1-0FEA91106344}" srcOrd="0" destOrd="0" presId="urn:microsoft.com/office/officeart/2005/8/layout/hierarchy3"/>
    <dgm:cxn modelId="{3C432907-5A3D-4B66-9822-5A95729AD4F6}" type="presOf" srcId="{7F24547A-76B9-454C-99E2-033FBF445CB6}" destId="{C131AE06-043E-4BF1-94F1-02851C7761A3}" srcOrd="1" destOrd="0" presId="urn:microsoft.com/office/officeart/2005/8/layout/hierarchy3"/>
    <dgm:cxn modelId="{F7EE9A0B-3286-4405-B738-64F3FA2B1B91}" type="presOf" srcId="{D5041E84-863E-4C6F-B12D-D575CFCA9509}" destId="{693F45FB-5F4D-450F-A37B-ADE451F4F6A5}" srcOrd="0" destOrd="0" presId="urn:microsoft.com/office/officeart/2005/8/layout/hierarchy3"/>
    <dgm:cxn modelId="{4CB2A027-C3C7-4917-93C3-71C557C0B771}" type="presOf" srcId="{9D3AC65C-AAA5-40DB-BFA5-FBCBA3E5177B}" destId="{3A3892F3-D514-4F5C-8535-BDBAA5173D6B}" srcOrd="0" destOrd="0" presId="urn:microsoft.com/office/officeart/2005/8/layout/hierarchy3"/>
    <dgm:cxn modelId="{07B81D5C-7804-467F-B657-DC45F28396F4}" type="presOf" srcId="{251F6467-563B-4877-AED2-A1CCEA178B8D}" destId="{2F3B80DE-5544-40B0-AC86-ECF5D5CC2C65}" srcOrd="0" destOrd="0" presId="urn:microsoft.com/office/officeart/2005/8/layout/hierarchy3"/>
    <dgm:cxn modelId="{0C10AB66-ADFF-4689-8223-13E2AE786C39}" type="presOf" srcId="{7F24547A-76B9-454C-99E2-033FBF445CB6}" destId="{5D9667A5-B692-41BF-B096-DDE8B778CFEA}" srcOrd="0" destOrd="0" presId="urn:microsoft.com/office/officeart/2005/8/layout/hierarchy3"/>
    <dgm:cxn modelId="{3D9F3A67-EA55-4B38-9A28-E660A308803C}" type="presOf" srcId="{B8462A9C-41EE-44F6-922C-BC1AF74E145C}" destId="{323026D8-0771-4090-A35A-F597874DA8F0}" srcOrd="0" destOrd="0" presId="urn:microsoft.com/office/officeart/2005/8/layout/hierarchy3"/>
    <dgm:cxn modelId="{41865169-01BC-44BC-B432-7CDE4D56F519}" srcId="{9D3AC65C-AAA5-40DB-BFA5-FBCBA3E5177B}" destId="{7D01AB9C-F6BC-4122-9279-685CDB766711}" srcOrd="0" destOrd="0" parTransId="{32D34248-5707-47BB-9B5F-C16081257E4F}" sibTransId="{611EBDF7-61AB-4D32-94E8-D6D4A7C7237B}"/>
    <dgm:cxn modelId="{BAB7E24F-1043-4101-804B-B728DF1E7723}" srcId="{9D3AC65C-AAA5-40DB-BFA5-FBCBA3E5177B}" destId="{41D2F1B9-FAD2-4D38-A42E-6FF0F7530B73}" srcOrd="2" destOrd="0" parTransId="{759656B4-4984-4669-8FC5-3316B9E01FCD}" sibTransId="{EE665BC5-C669-4358-85A5-4849464179AF}"/>
    <dgm:cxn modelId="{EB10BC50-73DD-4BBF-8D84-342F3D6B69D7}" srcId="{251F6467-563B-4877-AED2-A1CCEA178B8D}" destId="{79B62C45-A934-4776-ACF7-4B0A6F8891BB}" srcOrd="1" destOrd="0" parTransId="{DE25D21C-30CC-4ABD-9BF4-DADCBB534CD6}" sibTransId="{FB680DED-1817-4FF1-B6F1-3E6C6C6906E9}"/>
    <dgm:cxn modelId="{2C9D7355-F0DD-46A8-A35D-C3442D50ED0D}" type="presOf" srcId="{DB2239B3-E4F2-4CE9-9CF6-603A2A753187}" destId="{3D3A68CA-5F8F-4B16-B096-58B3DF2332D2}" srcOrd="0" destOrd="0" presId="urn:microsoft.com/office/officeart/2005/8/layout/hierarchy3"/>
    <dgm:cxn modelId="{BC959358-716E-48B7-8947-106E7A9D01CD}" srcId="{97768274-6FCE-47DD-887C-2D4821C87762}" destId="{9D3AC65C-AAA5-40DB-BFA5-FBCBA3E5177B}" srcOrd="0" destOrd="0" parTransId="{C0B682F4-7ED9-43F2-968A-F724B61400DE}" sibTransId="{93C814B3-984A-4594-B2DA-4776CD445FD4}"/>
    <dgm:cxn modelId="{D87F627F-2EFF-4BC8-A962-6AF731A8A2E1}" type="presOf" srcId="{9D3AC65C-AAA5-40DB-BFA5-FBCBA3E5177B}" destId="{DE9A888D-4F56-4153-883E-A3C1D15D0155}" srcOrd="1" destOrd="0" presId="urn:microsoft.com/office/officeart/2005/8/layout/hierarchy3"/>
    <dgm:cxn modelId="{4977BD8D-13F4-4983-ACDF-326125994DFA}" type="presOf" srcId="{79B62C45-A934-4776-ACF7-4B0A6F8891BB}" destId="{C569B9CB-8F62-4D62-B037-D4E977FE33A1}" srcOrd="0" destOrd="0" presId="urn:microsoft.com/office/officeart/2005/8/layout/hierarchy3"/>
    <dgm:cxn modelId="{809B7190-7050-4B83-881A-9C11F24837D9}" type="presOf" srcId="{A5199494-AE90-4C9B-B9FA-5C90B5A38D37}" destId="{D1CB5B15-4FF3-478E-86A9-F71EF9865C0C}" srcOrd="0" destOrd="0" presId="urn:microsoft.com/office/officeart/2005/8/layout/hierarchy3"/>
    <dgm:cxn modelId="{A862B390-DDE2-4CD4-90F2-35F21BD2972B}" srcId="{7F24547A-76B9-454C-99E2-033FBF445CB6}" destId="{DB2239B3-E4F2-4CE9-9CF6-603A2A753187}" srcOrd="0" destOrd="0" parTransId="{D5041E84-863E-4C6F-B12D-D575CFCA9509}" sibTransId="{BF7EA070-A86E-481D-B744-405DAC85E1F4}"/>
    <dgm:cxn modelId="{CE174699-9DDD-4932-A5FC-7BAB9B948D94}" type="presOf" srcId="{33E1E61E-0DAD-492B-AF81-C115528C2A17}" destId="{EA6C49C0-5629-4081-8B56-2E7419AF0CF8}" srcOrd="0" destOrd="0" presId="urn:microsoft.com/office/officeart/2005/8/layout/hierarchy3"/>
    <dgm:cxn modelId="{ACECE6A4-F290-482C-8627-773ECAC65851}" srcId="{97768274-6FCE-47DD-887C-2D4821C87762}" destId="{251F6467-563B-4877-AED2-A1CCEA178B8D}" srcOrd="1" destOrd="0" parTransId="{E6F00AD8-A87D-4A8C-9B98-248A6DE26C53}" sibTransId="{01B161A6-38B1-444E-9B1B-6D4E9DF7EA01}"/>
    <dgm:cxn modelId="{4D0AF2B8-13DE-49CD-8F53-E9AAF6F163B5}" type="presOf" srcId="{DE25D21C-30CC-4ABD-9BF4-DADCBB534CD6}" destId="{581850A2-3642-4C12-ADE2-28E21798220D}" srcOrd="0" destOrd="0" presId="urn:microsoft.com/office/officeart/2005/8/layout/hierarchy3"/>
    <dgm:cxn modelId="{6196CBCA-2C28-44F7-9290-0295ED8DFD7A}" type="presOf" srcId="{97768274-6FCE-47DD-887C-2D4821C87762}" destId="{AEE5D5D5-2D10-46A0-A3CC-2BE86755993C}" srcOrd="0" destOrd="0" presId="urn:microsoft.com/office/officeart/2005/8/layout/hierarchy3"/>
    <dgm:cxn modelId="{665378CE-6540-4AA5-A34F-B5200BF9DC52}" srcId="{97768274-6FCE-47DD-887C-2D4821C87762}" destId="{7F24547A-76B9-454C-99E2-033FBF445CB6}" srcOrd="2" destOrd="0" parTransId="{1B49DF1B-1EF6-4323-B3D6-348FD780EC58}" sibTransId="{7BBE45C9-FFDD-4520-8543-F37D1C283797}"/>
    <dgm:cxn modelId="{85024DD4-E499-426B-8C4A-B6D1464425E3}" srcId="{9D3AC65C-AAA5-40DB-BFA5-FBCBA3E5177B}" destId="{33E1E61E-0DAD-492B-AF81-C115528C2A17}" srcOrd="1" destOrd="0" parTransId="{FE491680-7E44-446A-AB99-E82EFB51329F}" sibTransId="{8A7F9687-91CF-49EA-9CD6-30CE7F78C80E}"/>
    <dgm:cxn modelId="{B4DCADD4-4891-411A-BA17-23BA8D1D20CF}" type="presOf" srcId="{41D2F1B9-FAD2-4D38-A42E-6FF0F7530B73}" destId="{CC290AA6-9E1E-4815-9D93-3515460C9C3D}" srcOrd="0" destOrd="0" presId="urn:microsoft.com/office/officeart/2005/8/layout/hierarchy3"/>
    <dgm:cxn modelId="{3FDCBCDE-BDA4-48DE-A3F7-38FF408C30D8}" srcId="{251F6467-563B-4877-AED2-A1CCEA178B8D}" destId="{B8462A9C-41EE-44F6-922C-BC1AF74E145C}" srcOrd="0" destOrd="0" parTransId="{A5199494-AE90-4C9B-B9FA-5C90B5A38D37}" sibTransId="{7B58B774-201C-47CA-97B8-445BEFEC1C14}"/>
    <dgm:cxn modelId="{0E3DD0E3-901D-4648-A94B-CAD9D2D061AD}" type="presOf" srcId="{251F6467-563B-4877-AED2-A1CCEA178B8D}" destId="{A5A61FB4-7011-41C0-80DB-52BF0011BA46}" srcOrd="1" destOrd="0" presId="urn:microsoft.com/office/officeart/2005/8/layout/hierarchy3"/>
    <dgm:cxn modelId="{2547AAE4-91C9-4DD2-828A-7D19BB922B67}" type="presOf" srcId="{FE491680-7E44-446A-AB99-E82EFB51329F}" destId="{2D09A70B-96C3-4B27-A359-857E48C24D0A}" srcOrd="0" destOrd="0" presId="urn:microsoft.com/office/officeart/2005/8/layout/hierarchy3"/>
    <dgm:cxn modelId="{A4378FE9-B8A3-4A91-9336-DAB51089649C}" type="presOf" srcId="{32D34248-5707-47BB-9B5F-C16081257E4F}" destId="{6C9C680A-4239-4039-9327-38492398EBE7}" srcOrd="0" destOrd="0" presId="urn:microsoft.com/office/officeart/2005/8/layout/hierarchy3"/>
    <dgm:cxn modelId="{DA0532ED-41BF-41B1-9380-12F9DE21B311}" type="presOf" srcId="{759656B4-4984-4669-8FC5-3316B9E01FCD}" destId="{67A590DC-62BF-4F8F-A626-49FEBADFDE11}" srcOrd="0" destOrd="0" presId="urn:microsoft.com/office/officeart/2005/8/layout/hierarchy3"/>
    <dgm:cxn modelId="{15EB2D71-A72A-44D6-8250-25FA5D64B804}" type="presParOf" srcId="{AEE5D5D5-2D10-46A0-A3CC-2BE86755993C}" destId="{0795B1D9-E29F-41BF-9F71-4F208F4BDDD3}" srcOrd="0" destOrd="0" presId="urn:microsoft.com/office/officeart/2005/8/layout/hierarchy3"/>
    <dgm:cxn modelId="{589B84F2-0984-4402-AB51-6EBFC33D9816}" type="presParOf" srcId="{0795B1D9-E29F-41BF-9F71-4F208F4BDDD3}" destId="{9799C903-AA20-4760-9F67-C1DFBCE62240}" srcOrd="0" destOrd="0" presId="urn:microsoft.com/office/officeart/2005/8/layout/hierarchy3"/>
    <dgm:cxn modelId="{CE84A3BF-E7CE-4196-8368-02E4766B4606}" type="presParOf" srcId="{9799C903-AA20-4760-9F67-C1DFBCE62240}" destId="{3A3892F3-D514-4F5C-8535-BDBAA5173D6B}" srcOrd="0" destOrd="0" presId="urn:microsoft.com/office/officeart/2005/8/layout/hierarchy3"/>
    <dgm:cxn modelId="{D728461C-7D16-451A-AAA8-89A47B489F49}" type="presParOf" srcId="{9799C903-AA20-4760-9F67-C1DFBCE62240}" destId="{DE9A888D-4F56-4153-883E-A3C1D15D0155}" srcOrd="1" destOrd="0" presId="urn:microsoft.com/office/officeart/2005/8/layout/hierarchy3"/>
    <dgm:cxn modelId="{D7370FFE-1FC9-4C47-8068-EBF7EEB70B35}" type="presParOf" srcId="{0795B1D9-E29F-41BF-9F71-4F208F4BDDD3}" destId="{022B54D5-6AAB-4A4C-8E43-4DD39CC062CE}" srcOrd="1" destOrd="0" presId="urn:microsoft.com/office/officeart/2005/8/layout/hierarchy3"/>
    <dgm:cxn modelId="{48F88D94-A5DE-470D-8BD9-1368E7CB8C00}" type="presParOf" srcId="{022B54D5-6AAB-4A4C-8E43-4DD39CC062CE}" destId="{6C9C680A-4239-4039-9327-38492398EBE7}" srcOrd="0" destOrd="0" presId="urn:microsoft.com/office/officeart/2005/8/layout/hierarchy3"/>
    <dgm:cxn modelId="{BBA1EA75-8F8B-4561-B2CF-01FA86A06FDE}" type="presParOf" srcId="{022B54D5-6AAB-4A4C-8E43-4DD39CC062CE}" destId="{E10504BE-D224-4CA7-A5D1-0FEA91106344}" srcOrd="1" destOrd="0" presId="urn:microsoft.com/office/officeart/2005/8/layout/hierarchy3"/>
    <dgm:cxn modelId="{5C8D9989-7859-4D10-90F4-D5E69F0F3DD0}" type="presParOf" srcId="{022B54D5-6AAB-4A4C-8E43-4DD39CC062CE}" destId="{2D09A70B-96C3-4B27-A359-857E48C24D0A}" srcOrd="2" destOrd="0" presId="urn:microsoft.com/office/officeart/2005/8/layout/hierarchy3"/>
    <dgm:cxn modelId="{E20B5B5C-05CA-400B-9FC4-25EFF55BD74D}" type="presParOf" srcId="{022B54D5-6AAB-4A4C-8E43-4DD39CC062CE}" destId="{EA6C49C0-5629-4081-8B56-2E7419AF0CF8}" srcOrd="3" destOrd="0" presId="urn:microsoft.com/office/officeart/2005/8/layout/hierarchy3"/>
    <dgm:cxn modelId="{1C533349-F07D-4DAF-8326-68DB8388C801}" type="presParOf" srcId="{022B54D5-6AAB-4A4C-8E43-4DD39CC062CE}" destId="{67A590DC-62BF-4F8F-A626-49FEBADFDE11}" srcOrd="4" destOrd="0" presId="urn:microsoft.com/office/officeart/2005/8/layout/hierarchy3"/>
    <dgm:cxn modelId="{515C30E6-9D07-4404-BEDB-A97753F5CB7B}" type="presParOf" srcId="{022B54D5-6AAB-4A4C-8E43-4DD39CC062CE}" destId="{CC290AA6-9E1E-4815-9D93-3515460C9C3D}" srcOrd="5" destOrd="0" presId="urn:microsoft.com/office/officeart/2005/8/layout/hierarchy3"/>
    <dgm:cxn modelId="{B316F618-BBB6-4A4A-8580-E5301B0CAC7D}" type="presParOf" srcId="{AEE5D5D5-2D10-46A0-A3CC-2BE86755993C}" destId="{D6FB47C6-8486-4F88-8F7D-8CBA87584266}" srcOrd="1" destOrd="0" presId="urn:microsoft.com/office/officeart/2005/8/layout/hierarchy3"/>
    <dgm:cxn modelId="{F1B5D1D4-E364-4C36-AED5-D052F50C4A7D}" type="presParOf" srcId="{D6FB47C6-8486-4F88-8F7D-8CBA87584266}" destId="{B964BAA7-707C-424E-9568-3BC0DA5AC6A4}" srcOrd="0" destOrd="0" presId="urn:microsoft.com/office/officeart/2005/8/layout/hierarchy3"/>
    <dgm:cxn modelId="{4E12C7FE-7680-47B8-A860-EE69472D25CD}" type="presParOf" srcId="{B964BAA7-707C-424E-9568-3BC0DA5AC6A4}" destId="{2F3B80DE-5544-40B0-AC86-ECF5D5CC2C65}" srcOrd="0" destOrd="0" presId="urn:microsoft.com/office/officeart/2005/8/layout/hierarchy3"/>
    <dgm:cxn modelId="{1B4F3AC1-4771-4685-9E00-D1B242F71EEB}" type="presParOf" srcId="{B964BAA7-707C-424E-9568-3BC0DA5AC6A4}" destId="{A5A61FB4-7011-41C0-80DB-52BF0011BA46}" srcOrd="1" destOrd="0" presId="urn:microsoft.com/office/officeart/2005/8/layout/hierarchy3"/>
    <dgm:cxn modelId="{457B7905-8F26-49CC-9434-5F566C19F9E9}" type="presParOf" srcId="{D6FB47C6-8486-4F88-8F7D-8CBA87584266}" destId="{EA421DC9-A287-4071-888E-0A93BB1B450C}" srcOrd="1" destOrd="0" presId="urn:microsoft.com/office/officeart/2005/8/layout/hierarchy3"/>
    <dgm:cxn modelId="{D96709EF-CEAD-4E40-8820-2602D99D4CD1}" type="presParOf" srcId="{EA421DC9-A287-4071-888E-0A93BB1B450C}" destId="{D1CB5B15-4FF3-478E-86A9-F71EF9865C0C}" srcOrd="0" destOrd="0" presId="urn:microsoft.com/office/officeart/2005/8/layout/hierarchy3"/>
    <dgm:cxn modelId="{28EE7EC4-8461-4C53-B45B-FD706719AD70}" type="presParOf" srcId="{EA421DC9-A287-4071-888E-0A93BB1B450C}" destId="{323026D8-0771-4090-A35A-F597874DA8F0}" srcOrd="1" destOrd="0" presId="urn:microsoft.com/office/officeart/2005/8/layout/hierarchy3"/>
    <dgm:cxn modelId="{18C63BE4-B3E0-4626-AD7C-23389A2BCD40}" type="presParOf" srcId="{EA421DC9-A287-4071-888E-0A93BB1B450C}" destId="{581850A2-3642-4C12-ADE2-28E21798220D}" srcOrd="2" destOrd="0" presId="urn:microsoft.com/office/officeart/2005/8/layout/hierarchy3"/>
    <dgm:cxn modelId="{C09F853C-B324-4F98-91CE-51B614103781}" type="presParOf" srcId="{EA421DC9-A287-4071-888E-0A93BB1B450C}" destId="{C569B9CB-8F62-4D62-B037-D4E977FE33A1}" srcOrd="3" destOrd="0" presId="urn:microsoft.com/office/officeart/2005/8/layout/hierarchy3"/>
    <dgm:cxn modelId="{46B105F6-38D3-4472-A288-23D20941D0C0}" type="presParOf" srcId="{AEE5D5D5-2D10-46A0-A3CC-2BE86755993C}" destId="{4E5F7270-3FBB-411E-97F0-FEC12B2B411F}" srcOrd="2" destOrd="0" presId="urn:microsoft.com/office/officeart/2005/8/layout/hierarchy3"/>
    <dgm:cxn modelId="{A6CDC9BC-7BB0-4F13-86CC-DAB26EF6CAC0}" type="presParOf" srcId="{4E5F7270-3FBB-411E-97F0-FEC12B2B411F}" destId="{4C470004-A5A1-40DF-AC41-C84409784E7A}" srcOrd="0" destOrd="0" presId="urn:microsoft.com/office/officeart/2005/8/layout/hierarchy3"/>
    <dgm:cxn modelId="{B1CEE237-9692-41C7-B0F6-E93976BC0312}" type="presParOf" srcId="{4C470004-A5A1-40DF-AC41-C84409784E7A}" destId="{5D9667A5-B692-41BF-B096-DDE8B778CFEA}" srcOrd="0" destOrd="0" presId="urn:microsoft.com/office/officeart/2005/8/layout/hierarchy3"/>
    <dgm:cxn modelId="{CE3C70D5-B818-4217-8771-B82AE8FDB479}" type="presParOf" srcId="{4C470004-A5A1-40DF-AC41-C84409784E7A}" destId="{C131AE06-043E-4BF1-94F1-02851C7761A3}" srcOrd="1" destOrd="0" presId="urn:microsoft.com/office/officeart/2005/8/layout/hierarchy3"/>
    <dgm:cxn modelId="{87A08A06-03EC-4478-A68E-5791808578E6}" type="presParOf" srcId="{4E5F7270-3FBB-411E-97F0-FEC12B2B411F}" destId="{64F8DD80-D745-4933-8688-44DB6CAD4F8A}" srcOrd="1" destOrd="0" presId="urn:microsoft.com/office/officeart/2005/8/layout/hierarchy3"/>
    <dgm:cxn modelId="{555E51AC-BDA9-4E60-ADDD-8C5CC532CC19}" type="presParOf" srcId="{64F8DD80-D745-4933-8688-44DB6CAD4F8A}" destId="{693F45FB-5F4D-450F-A37B-ADE451F4F6A5}" srcOrd="0" destOrd="0" presId="urn:microsoft.com/office/officeart/2005/8/layout/hierarchy3"/>
    <dgm:cxn modelId="{570EBC1C-A2B4-40A7-B8AC-2AB1A8885B4D}" type="presParOf" srcId="{64F8DD80-D745-4933-8688-44DB6CAD4F8A}" destId="{3D3A68CA-5F8F-4B16-B096-58B3DF2332D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768274-6FCE-47DD-887C-2D4821C8776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D3AC65C-AAA5-40DB-BFA5-FBCBA3E5177B}">
      <dgm:prSet phldrT="[Text]" phldr="0" custT="1"/>
      <dgm:spPr/>
      <dgm:t>
        <a:bodyPr/>
        <a:lstStyle/>
        <a:p>
          <a:r>
            <a:rPr lang="it-IT" sz="2200" dirty="0"/>
            <a:t>Struttura condivisa</a:t>
          </a:r>
        </a:p>
      </dgm:t>
    </dgm:pt>
    <dgm:pt modelId="{C0B682F4-7ED9-43F2-968A-F724B61400DE}" type="parTrans" cxnId="{BC959358-716E-48B7-8947-106E7A9D01CD}">
      <dgm:prSet/>
      <dgm:spPr/>
      <dgm:t>
        <a:bodyPr/>
        <a:lstStyle/>
        <a:p>
          <a:endParaRPr lang="it-IT"/>
        </a:p>
      </dgm:t>
    </dgm:pt>
    <dgm:pt modelId="{93C814B3-984A-4594-B2DA-4776CD445FD4}" type="sibTrans" cxnId="{BC959358-716E-48B7-8947-106E7A9D01CD}">
      <dgm:prSet/>
      <dgm:spPr/>
      <dgm:t>
        <a:bodyPr/>
        <a:lstStyle/>
        <a:p>
          <a:endParaRPr lang="it-IT"/>
        </a:p>
      </dgm:t>
    </dgm:pt>
    <dgm:pt modelId="{251F6467-563B-4877-AED2-A1CCEA178B8D}">
      <dgm:prSet phldrT="[Text]" phldr="0" custT="1"/>
      <dgm:spPr/>
      <dgm:t>
        <a:bodyPr/>
        <a:lstStyle/>
        <a:p>
          <a:r>
            <a:rPr lang="it-IT" sz="2200" dirty="0"/>
            <a:t>Correlazione tra Pixel</a:t>
          </a:r>
        </a:p>
      </dgm:t>
    </dgm:pt>
    <dgm:pt modelId="{E6F00AD8-A87D-4A8C-9B98-248A6DE26C53}" type="parTrans" cxnId="{ACECE6A4-F290-482C-8627-773ECAC65851}">
      <dgm:prSet/>
      <dgm:spPr/>
      <dgm:t>
        <a:bodyPr/>
        <a:lstStyle/>
        <a:p>
          <a:endParaRPr lang="it-IT"/>
        </a:p>
      </dgm:t>
    </dgm:pt>
    <dgm:pt modelId="{01B161A6-38B1-444E-9B1B-6D4E9DF7EA01}" type="sibTrans" cxnId="{ACECE6A4-F290-482C-8627-773ECAC65851}">
      <dgm:prSet/>
      <dgm:spPr/>
      <dgm:t>
        <a:bodyPr/>
        <a:lstStyle/>
        <a:p>
          <a:endParaRPr lang="it-IT"/>
        </a:p>
      </dgm:t>
    </dgm:pt>
    <dgm:pt modelId="{41D2F1B9-FAD2-4D38-A42E-6FF0F7530B73}">
      <dgm:prSet custT="1"/>
      <dgm:spPr>
        <a:blipFill>
          <a:blip xmlns:r="http://schemas.openxmlformats.org/officeDocument/2006/relationships" r:embed="rId1"/>
          <a:stretch>
            <a:fillRect l="-3629" t="-641" r="-2419" b="-3205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759656B4-4984-4669-8FC5-3316B9E01FCD}" type="parTrans" cxnId="{BAB7E24F-1043-4101-804B-B728DF1E7723}">
      <dgm:prSet/>
      <dgm:spPr/>
      <dgm:t>
        <a:bodyPr/>
        <a:lstStyle/>
        <a:p>
          <a:endParaRPr lang="it-IT"/>
        </a:p>
      </dgm:t>
    </dgm:pt>
    <dgm:pt modelId="{EE665BC5-C669-4358-85A5-4849464179AF}" type="sibTrans" cxnId="{BAB7E24F-1043-4101-804B-B728DF1E7723}">
      <dgm:prSet/>
      <dgm:spPr/>
      <dgm:t>
        <a:bodyPr/>
        <a:lstStyle/>
        <a:p>
          <a:endParaRPr lang="it-IT"/>
        </a:p>
      </dgm:t>
    </dgm:pt>
    <dgm:pt modelId="{33E1E61E-0DAD-492B-AF81-C115528C2A17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umano ha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regole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precise</a:t>
          </a:r>
        </a:p>
      </dgm:t>
    </dgm:pt>
    <dgm:pt modelId="{FE491680-7E44-446A-AB99-E82EFB51329F}" type="parTrans" cxnId="{85024DD4-E499-426B-8C4A-B6D1464425E3}">
      <dgm:prSet/>
      <dgm:spPr/>
      <dgm:t>
        <a:bodyPr/>
        <a:lstStyle/>
        <a:p>
          <a:endParaRPr lang="it-IT"/>
        </a:p>
      </dgm:t>
    </dgm:pt>
    <dgm:pt modelId="{8A7F9687-91CF-49EA-9CD6-30CE7F78C80E}" type="sibTrans" cxnId="{85024DD4-E499-426B-8C4A-B6D1464425E3}">
      <dgm:prSet/>
      <dgm:spPr/>
      <dgm:t>
        <a:bodyPr/>
        <a:lstStyle/>
        <a:p>
          <a:endParaRPr lang="it-IT"/>
        </a:p>
      </dgm:t>
    </dgm:pt>
    <dgm:pt modelId="{7D01AB9C-F6BC-4122-9279-685CDB766711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Un'immagine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casuale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 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pixel è «rumore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statico»</a:t>
          </a:r>
          <a:endParaRPr lang="it-IT" sz="1400" kern="1200" dirty="0"/>
        </a:p>
      </dgm:t>
    </dgm:pt>
    <dgm:pt modelId="{32D34248-5707-47BB-9B5F-C16081257E4F}" type="parTrans" cxnId="{41865169-01BC-44BC-B432-7CDE4D56F519}">
      <dgm:prSet/>
      <dgm:spPr/>
      <dgm:t>
        <a:bodyPr/>
        <a:lstStyle/>
        <a:p>
          <a:endParaRPr lang="it-IT"/>
        </a:p>
      </dgm:t>
    </dgm:pt>
    <dgm:pt modelId="{611EBDF7-61AB-4D32-94E8-D6D4A7C7237B}" type="sibTrans" cxnId="{41865169-01BC-44BC-B432-7CDE4D56F519}">
      <dgm:prSet/>
      <dgm:spPr/>
      <dgm:t>
        <a:bodyPr/>
        <a:lstStyle/>
        <a:p>
          <a:endParaRPr lang="it-IT"/>
        </a:p>
      </dgm:t>
    </dgm:pt>
    <dgm:pt modelId="{79B62C45-A934-4776-ACF7-4B0A6F8891BB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Correlazione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spaziale</a:t>
          </a:r>
        </a:p>
      </dgm:t>
    </dgm:pt>
    <dgm:pt modelId="{DE25D21C-30CC-4ABD-9BF4-DADCBB534CD6}" type="parTrans" cxnId="{EB10BC50-73DD-4BBF-8D84-342F3D6B69D7}">
      <dgm:prSet/>
      <dgm:spPr/>
      <dgm:t>
        <a:bodyPr/>
        <a:lstStyle/>
        <a:p>
          <a:endParaRPr lang="it-IT"/>
        </a:p>
      </dgm:t>
    </dgm:pt>
    <dgm:pt modelId="{FB680DED-1817-4FF1-B6F1-3E6C6C6906E9}" type="sibTrans" cxnId="{EB10BC50-73DD-4BBF-8D84-342F3D6B69D7}">
      <dgm:prSet/>
      <dgm:spPr/>
      <dgm:t>
        <a:bodyPr/>
        <a:lstStyle/>
        <a:p>
          <a:endParaRPr lang="it-IT"/>
        </a:p>
      </dgm:t>
    </dgm:pt>
    <dgm:pt modelId="{B8462A9C-41EE-44F6-922C-BC1AF74E145C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Non ci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servono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numeri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indipendenti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per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descrivere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</a:p>
      </dgm:t>
    </dgm:pt>
    <dgm:pt modelId="{A5199494-AE90-4C9B-B9FA-5C90B5A38D37}" type="parTrans" cxnId="{3FDCBCDE-BDA4-48DE-A3F7-38FF408C30D8}">
      <dgm:prSet/>
      <dgm:spPr/>
      <dgm:t>
        <a:bodyPr/>
        <a:lstStyle/>
        <a:p>
          <a:endParaRPr lang="it-IT"/>
        </a:p>
      </dgm:t>
    </dgm:pt>
    <dgm:pt modelId="{7B58B774-201C-47CA-97B8-445BEFEC1C14}" type="sibTrans" cxnId="{3FDCBCDE-BDA4-48DE-A3F7-38FF408C30D8}">
      <dgm:prSet/>
      <dgm:spPr/>
      <dgm:t>
        <a:bodyPr/>
        <a:lstStyle/>
        <a:p>
          <a:endParaRPr lang="it-IT"/>
        </a:p>
      </dgm:t>
    </dgm:pt>
    <dgm:pt modelId="{7F24547A-76B9-454C-99E2-033FBF445CB6}">
      <dgm:prSet custT="1"/>
      <dgm:spPr/>
      <dgm:t>
        <a:bodyPr/>
        <a:lstStyle/>
        <a:p>
          <a:r>
            <a:rPr lang="it-IT" sz="2200" dirty="0"/>
            <a:t>Il Concetto di Sottospazio</a:t>
          </a:r>
        </a:p>
      </dgm:t>
    </dgm:pt>
    <dgm:pt modelId="{1B49DF1B-1EF6-4323-B3D6-348FD780EC58}" type="parTrans" cxnId="{665378CE-6540-4AA5-A34F-B5200BF9DC52}">
      <dgm:prSet/>
      <dgm:spPr/>
      <dgm:t>
        <a:bodyPr/>
        <a:lstStyle/>
        <a:p>
          <a:endParaRPr lang="it-IT"/>
        </a:p>
      </dgm:t>
    </dgm:pt>
    <dgm:pt modelId="{7BBE45C9-FFDD-4520-8543-F37D1C283797}" type="sibTrans" cxnId="{665378CE-6540-4AA5-A34F-B5200BF9DC52}">
      <dgm:prSet/>
      <dgm:spPr/>
      <dgm:t>
        <a:bodyPr/>
        <a:lstStyle/>
        <a:p>
          <a:endParaRPr lang="it-IT"/>
        </a:p>
      </dgm:t>
    </dgm:pt>
    <dgm:pt modelId="{DB2239B3-E4F2-4CE9-9CF6-603A2A753187}">
      <dgm:prSet custT="1"/>
      <dgm:spPr/>
      <dgm:t>
        <a:bodyPr/>
        <a:lstStyle/>
        <a:p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 volti «vivono» su</a:t>
          </a:r>
          <a:r>
            <a:rPr lang="it-IT" sz="1400" kern="1200" dirty="0"/>
            <a:t> 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iperpiano 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bassa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dimensionalità</a:t>
          </a:r>
        </a:p>
      </dgm:t>
    </dgm:pt>
    <dgm:pt modelId="{D5041E84-863E-4C6F-B12D-D575CFCA9509}" type="parTrans" cxnId="{A862B390-DDE2-4CD4-90F2-35F21BD2972B}">
      <dgm:prSet/>
      <dgm:spPr/>
      <dgm:t>
        <a:bodyPr/>
        <a:lstStyle/>
        <a:p>
          <a:endParaRPr lang="it-IT"/>
        </a:p>
      </dgm:t>
    </dgm:pt>
    <dgm:pt modelId="{BF7EA070-A86E-481D-B744-405DAC85E1F4}" type="sibTrans" cxnId="{A862B390-DDE2-4CD4-90F2-35F21BD2972B}">
      <dgm:prSet/>
      <dgm:spPr/>
      <dgm:t>
        <a:bodyPr/>
        <a:lstStyle/>
        <a:p>
          <a:endParaRPr lang="it-IT"/>
        </a:p>
      </dgm:t>
    </dgm:pt>
    <dgm:pt modelId="{AEE5D5D5-2D10-46A0-A3CC-2BE86755993C}" type="pres">
      <dgm:prSet presAssocID="{97768274-6FCE-47DD-887C-2D4821C877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95B1D9-E29F-41BF-9F71-4F208F4BDDD3}" type="pres">
      <dgm:prSet presAssocID="{9D3AC65C-AAA5-40DB-BFA5-FBCBA3E5177B}" presName="root" presStyleCnt="0"/>
      <dgm:spPr/>
    </dgm:pt>
    <dgm:pt modelId="{9799C903-AA20-4760-9F67-C1DFBCE62240}" type="pres">
      <dgm:prSet presAssocID="{9D3AC65C-AAA5-40DB-BFA5-FBCBA3E5177B}" presName="rootComposite" presStyleCnt="0"/>
      <dgm:spPr/>
    </dgm:pt>
    <dgm:pt modelId="{3A3892F3-D514-4F5C-8535-BDBAA5173D6B}" type="pres">
      <dgm:prSet presAssocID="{9D3AC65C-AAA5-40DB-BFA5-FBCBA3E5177B}" presName="rootText" presStyleLbl="node1" presStyleIdx="0" presStyleCnt="3"/>
      <dgm:spPr/>
    </dgm:pt>
    <dgm:pt modelId="{DE9A888D-4F56-4153-883E-A3C1D15D0155}" type="pres">
      <dgm:prSet presAssocID="{9D3AC65C-AAA5-40DB-BFA5-FBCBA3E5177B}" presName="rootConnector" presStyleLbl="node1" presStyleIdx="0" presStyleCnt="3"/>
      <dgm:spPr/>
    </dgm:pt>
    <dgm:pt modelId="{022B54D5-6AAB-4A4C-8E43-4DD39CC062CE}" type="pres">
      <dgm:prSet presAssocID="{9D3AC65C-AAA5-40DB-BFA5-FBCBA3E5177B}" presName="childShape" presStyleCnt="0"/>
      <dgm:spPr/>
    </dgm:pt>
    <dgm:pt modelId="{6C9C680A-4239-4039-9327-38492398EBE7}" type="pres">
      <dgm:prSet presAssocID="{32D34248-5707-47BB-9B5F-C16081257E4F}" presName="Name13" presStyleLbl="parChTrans1D2" presStyleIdx="0" presStyleCnt="6"/>
      <dgm:spPr/>
    </dgm:pt>
    <dgm:pt modelId="{E10504BE-D224-4CA7-A5D1-0FEA91106344}" type="pres">
      <dgm:prSet presAssocID="{7D01AB9C-F6BC-4122-9279-685CDB766711}" presName="childText" presStyleLbl="bgAcc1" presStyleIdx="0" presStyleCnt="6">
        <dgm:presLayoutVars>
          <dgm:bulletEnabled val="1"/>
        </dgm:presLayoutVars>
      </dgm:prSet>
      <dgm:spPr/>
    </dgm:pt>
    <dgm:pt modelId="{2D09A70B-96C3-4B27-A359-857E48C24D0A}" type="pres">
      <dgm:prSet presAssocID="{FE491680-7E44-446A-AB99-E82EFB51329F}" presName="Name13" presStyleLbl="parChTrans1D2" presStyleIdx="1" presStyleCnt="6"/>
      <dgm:spPr/>
    </dgm:pt>
    <dgm:pt modelId="{EA6C49C0-5629-4081-8B56-2E7419AF0CF8}" type="pres">
      <dgm:prSet presAssocID="{33E1E61E-0DAD-492B-AF81-C115528C2A17}" presName="childText" presStyleLbl="bgAcc1" presStyleIdx="1" presStyleCnt="6">
        <dgm:presLayoutVars>
          <dgm:bulletEnabled val="1"/>
        </dgm:presLayoutVars>
      </dgm:prSet>
      <dgm:spPr/>
    </dgm:pt>
    <dgm:pt modelId="{67A590DC-62BF-4F8F-A626-49FEBADFDE11}" type="pres">
      <dgm:prSet presAssocID="{759656B4-4984-4669-8FC5-3316B9E01FCD}" presName="Name13" presStyleLbl="parChTrans1D2" presStyleIdx="2" presStyleCnt="6"/>
      <dgm:spPr/>
    </dgm:pt>
    <dgm:pt modelId="{CC290AA6-9E1E-4815-9D93-3515460C9C3D}" type="pres">
      <dgm:prSet presAssocID="{41D2F1B9-FAD2-4D38-A42E-6FF0F7530B73}" presName="childText" presStyleLbl="bgAcc1" presStyleIdx="2" presStyleCnt="6">
        <dgm:presLayoutVars>
          <dgm:bulletEnabled val="1"/>
        </dgm:presLayoutVars>
      </dgm:prSet>
      <dgm:spPr/>
    </dgm:pt>
    <dgm:pt modelId="{D6FB47C6-8486-4F88-8F7D-8CBA87584266}" type="pres">
      <dgm:prSet presAssocID="{251F6467-563B-4877-AED2-A1CCEA178B8D}" presName="root" presStyleCnt="0"/>
      <dgm:spPr/>
    </dgm:pt>
    <dgm:pt modelId="{B964BAA7-707C-424E-9568-3BC0DA5AC6A4}" type="pres">
      <dgm:prSet presAssocID="{251F6467-563B-4877-AED2-A1CCEA178B8D}" presName="rootComposite" presStyleCnt="0"/>
      <dgm:spPr/>
    </dgm:pt>
    <dgm:pt modelId="{2F3B80DE-5544-40B0-AC86-ECF5D5CC2C65}" type="pres">
      <dgm:prSet presAssocID="{251F6467-563B-4877-AED2-A1CCEA178B8D}" presName="rootText" presStyleLbl="node1" presStyleIdx="1" presStyleCnt="3"/>
      <dgm:spPr/>
    </dgm:pt>
    <dgm:pt modelId="{A5A61FB4-7011-41C0-80DB-52BF0011BA46}" type="pres">
      <dgm:prSet presAssocID="{251F6467-563B-4877-AED2-A1CCEA178B8D}" presName="rootConnector" presStyleLbl="node1" presStyleIdx="1" presStyleCnt="3"/>
      <dgm:spPr/>
    </dgm:pt>
    <dgm:pt modelId="{EA421DC9-A287-4071-888E-0A93BB1B450C}" type="pres">
      <dgm:prSet presAssocID="{251F6467-563B-4877-AED2-A1CCEA178B8D}" presName="childShape" presStyleCnt="0"/>
      <dgm:spPr/>
    </dgm:pt>
    <dgm:pt modelId="{D1CB5B15-4FF3-478E-86A9-F71EF9865C0C}" type="pres">
      <dgm:prSet presAssocID="{A5199494-AE90-4C9B-B9FA-5C90B5A38D37}" presName="Name13" presStyleLbl="parChTrans1D2" presStyleIdx="3" presStyleCnt="6"/>
      <dgm:spPr/>
    </dgm:pt>
    <dgm:pt modelId="{323026D8-0771-4090-A35A-F597874DA8F0}" type="pres">
      <dgm:prSet presAssocID="{B8462A9C-41EE-44F6-922C-BC1AF74E145C}" presName="childText" presStyleLbl="bgAcc1" presStyleIdx="3" presStyleCnt="6">
        <dgm:presLayoutVars>
          <dgm:bulletEnabled val="1"/>
        </dgm:presLayoutVars>
      </dgm:prSet>
      <dgm:spPr/>
    </dgm:pt>
    <dgm:pt modelId="{581850A2-3642-4C12-ADE2-28E21798220D}" type="pres">
      <dgm:prSet presAssocID="{DE25D21C-30CC-4ABD-9BF4-DADCBB534CD6}" presName="Name13" presStyleLbl="parChTrans1D2" presStyleIdx="4" presStyleCnt="6"/>
      <dgm:spPr/>
    </dgm:pt>
    <dgm:pt modelId="{C569B9CB-8F62-4D62-B037-D4E977FE33A1}" type="pres">
      <dgm:prSet presAssocID="{79B62C45-A934-4776-ACF7-4B0A6F8891BB}" presName="childText" presStyleLbl="bgAcc1" presStyleIdx="4" presStyleCnt="6">
        <dgm:presLayoutVars>
          <dgm:bulletEnabled val="1"/>
        </dgm:presLayoutVars>
      </dgm:prSet>
      <dgm:spPr/>
    </dgm:pt>
    <dgm:pt modelId="{4E5F7270-3FBB-411E-97F0-FEC12B2B411F}" type="pres">
      <dgm:prSet presAssocID="{7F24547A-76B9-454C-99E2-033FBF445CB6}" presName="root" presStyleCnt="0"/>
      <dgm:spPr/>
    </dgm:pt>
    <dgm:pt modelId="{4C470004-A5A1-40DF-AC41-C84409784E7A}" type="pres">
      <dgm:prSet presAssocID="{7F24547A-76B9-454C-99E2-033FBF445CB6}" presName="rootComposite" presStyleCnt="0"/>
      <dgm:spPr/>
    </dgm:pt>
    <dgm:pt modelId="{5D9667A5-B692-41BF-B096-DDE8B778CFEA}" type="pres">
      <dgm:prSet presAssocID="{7F24547A-76B9-454C-99E2-033FBF445CB6}" presName="rootText" presStyleLbl="node1" presStyleIdx="2" presStyleCnt="3"/>
      <dgm:spPr/>
    </dgm:pt>
    <dgm:pt modelId="{C131AE06-043E-4BF1-94F1-02851C7761A3}" type="pres">
      <dgm:prSet presAssocID="{7F24547A-76B9-454C-99E2-033FBF445CB6}" presName="rootConnector" presStyleLbl="node1" presStyleIdx="2" presStyleCnt="3"/>
      <dgm:spPr/>
    </dgm:pt>
    <dgm:pt modelId="{64F8DD80-D745-4933-8688-44DB6CAD4F8A}" type="pres">
      <dgm:prSet presAssocID="{7F24547A-76B9-454C-99E2-033FBF445CB6}" presName="childShape" presStyleCnt="0"/>
      <dgm:spPr/>
    </dgm:pt>
    <dgm:pt modelId="{693F45FB-5F4D-450F-A37B-ADE451F4F6A5}" type="pres">
      <dgm:prSet presAssocID="{D5041E84-863E-4C6F-B12D-D575CFCA9509}" presName="Name13" presStyleLbl="parChTrans1D2" presStyleIdx="5" presStyleCnt="6"/>
      <dgm:spPr/>
    </dgm:pt>
    <dgm:pt modelId="{3D3A68CA-5F8F-4B16-B096-58B3DF2332D2}" type="pres">
      <dgm:prSet presAssocID="{DB2239B3-E4F2-4CE9-9CF6-603A2A753187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1ABD9904-15EC-48D6-98E2-3542759B7164}" type="presOf" srcId="{7D01AB9C-F6BC-4122-9279-685CDB766711}" destId="{E10504BE-D224-4CA7-A5D1-0FEA91106344}" srcOrd="0" destOrd="0" presId="urn:microsoft.com/office/officeart/2005/8/layout/hierarchy3"/>
    <dgm:cxn modelId="{3C432907-5A3D-4B66-9822-5A95729AD4F6}" type="presOf" srcId="{7F24547A-76B9-454C-99E2-033FBF445CB6}" destId="{C131AE06-043E-4BF1-94F1-02851C7761A3}" srcOrd="1" destOrd="0" presId="urn:microsoft.com/office/officeart/2005/8/layout/hierarchy3"/>
    <dgm:cxn modelId="{F7EE9A0B-3286-4405-B738-64F3FA2B1B91}" type="presOf" srcId="{D5041E84-863E-4C6F-B12D-D575CFCA9509}" destId="{693F45FB-5F4D-450F-A37B-ADE451F4F6A5}" srcOrd="0" destOrd="0" presId="urn:microsoft.com/office/officeart/2005/8/layout/hierarchy3"/>
    <dgm:cxn modelId="{4CB2A027-C3C7-4917-93C3-71C557C0B771}" type="presOf" srcId="{9D3AC65C-AAA5-40DB-BFA5-FBCBA3E5177B}" destId="{3A3892F3-D514-4F5C-8535-BDBAA5173D6B}" srcOrd="0" destOrd="0" presId="urn:microsoft.com/office/officeart/2005/8/layout/hierarchy3"/>
    <dgm:cxn modelId="{07B81D5C-7804-467F-B657-DC45F28396F4}" type="presOf" srcId="{251F6467-563B-4877-AED2-A1CCEA178B8D}" destId="{2F3B80DE-5544-40B0-AC86-ECF5D5CC2C65}" srcOrd="0" destOrd="0" presId="urn:microsoft.com/office/officeart/2005/8/layout/hierarchy3"/>
    <dgm:cxn modelId="{0C10AB66-ADFF-4689-8223-13E2AE786C39}" type="presOf" srcId="{7F24547A-76B9-454C-99E2-033FBF445CB6}" destId="{5D9667A5-B692-41BF-B096-DDE8B778CFEA}" srcOrd="0" destOrd="0" presId="urn:microsoft.com/office/officeart/2005/8/layout/hierarchy3"/>
    <dgm:cxn modelId="{3D9F3A67-EA55-4B38-9A28-E660A308803C}" type="presOf" srcId="{B8462A9C-41EE-44F6-922C-BC1AF74E145C}" destId="{323026D8-0771-4090-A35A-F597874DA8F0}" srcOrd="0" destOrd="0" presId="urn:microsoft.com/office/officeart/2005/8/layout/hierarchy3"/>
    <dgm:cxn modelId="{41865169-01BC-44BC-B432-7CDE4D56F519}" srcId="{9D3AC65C-AAA5-40DB-BFA5-FBCBA3E5177B}" destId="{7D01AB9C-F6BC-4122-9279-685CDB766711}" srcOrd="0" destOrd="0" parTransId="{32D34248-5707-47BB-9B5F-C16081257E4F}" sibTransId="{611EBDF7-61AB-4D32-94E8-D6D4A7C7237B}"/>
    <dgm:cxn modelId="{BAB7E24F-1043-4101-804B-B728DF1E7723}" srcId="{9D3AC65C-AAA5-40DB-BFA5-FBCBA3E5177B}" destId="{41D2F1B9-FAD2-4D38-A42E-6FF0F7530B73}" srcOrd="2" destOrd="0" parTransId="{759656B4-4984-4669-8FC5-3316B9E01FCD}" sibTransId="{EE665BC5-C669-4358-85A5-4849464179AF}"/>
    <dgm:cxn modelId="{EB10BC50-73DD-4BBF-8D84-342F3D6B69D7}" srcId="{251F6467-563B-4877-AED2-A1CCEA178B8D}" destId="{79B62C45-A934-4776-ACF7-4B0A6F8891BB}" srcOrd="1" destOrd="0" parTransId="{DE25D21C-30CC-4ABD-9BF4-DADCBB534CD6}" sibTransId="{FB680DED-1817-4FF1-B6F1-3E6C6C6906E9}"/>
    <dgm:cxn modelId="{2C9D7355-F0DD-46A8-A35D-C3442D50ED0D}" type="presOf" srcId="{DB2239B3-E4F2-4CE9-9CF6-603A2A753187}" destId="{3D3A68CA-5F8F-4B16-B096-58B3DF2332D2}" srcOrd="0" destOrd="0" presId="urn:microsoft.com/office/officeart/2005/8/layout/hierarchy3"/>
    <dgm:cxn modelId="{BC959358-716E-48B7-8947-106E7A9D01CD}" srcId="{97768274-6FCE-47DD-887C-2D4821C87762}" destId="{9D3AC65C-AAA5-40DB-BFA5-FBCBA3E5177B}" srcOrd="0" destOrd="0" parTransId="{C0B682F4-7ED9-43F2-968A-F724B61400DE}" sibTransId="{93C814B3-984A-4594-B2DA-4776CD445FD4}"/>
    <dgm:cxn modelId="{D87F627F-2EFF-4BC8-A962-6AF731A8A2E1}" type="presOf" srcId="{9D3AC65C-AAA5-40DB-BFA5-FBCBA3E5177B}" destId="{DE9A888D-4F56-4153-883E-A3C1D15D0155}" srcOrd="1" destOrd="0" presId="urn:microsoft.com/office/officeart/2005/8/layout/hierarchy3"/>
    <dgm:cxn modelId="{4977BD8D-13F4-4983-ACDF-326125994DFA}" type="presOf" srcId="{79B62C45-A934-4776-ACF7-4B0A6F8891BB}" destId="{C569B9CB-8F62-4D62-B037-D4E977FE33A1}" srcOrd="0" destOrd="0" presId="urn:microsoft.com/office/officeart/2005/8/layout/hierarchy3"/>
    <dgm:cxn modelId="{809B7190-7050-4B83-881A-9C11F24837D9}" type="presOf" srcId="{A5199494-AE90-4C9B-B9FA-5C90B5A38D37}" destId="{D1CB5B15-4FF3-478E-86A9-F71EF9865C0C}" srcOrd="0" destOrd="0" presId="urn:microsoft.com/office/officeart/2005/8/layout/hierarchy3"/>
    <dgm:cxn modelId="{A862B390-DDE2-4CD4-90F2-35F21BD2972B}" srcId="{7F24547A-76B9-454C-99E2-033FBF445CB6}" destId="{DB2239B3-E4F2-4CE9-9CF6-603A2A753187}" srcOrd="0" destOrd="0" parTransId="{D5041E84-863E-4C6F-B12D-D575CFCA9509}" sibTransId="{BF7EA070-A86E-481D-B744-405DAC85E1F4}"/>
    <dgm:cxn modelId="{CE174699-9DDD-4932-A5FC-7BAB9B948D94}" type="presOf" srcId="{33E1E61E-0DAD-492B-AF81-C115528C2A17}" destId="{EA6C49C0-5629-4081-8B56-2E7419AF0CF8}" srcOrd="0" destOrd="0" presId="urn:microsoft.com/office/officeart/2005/8/layout/hierarchy3"/>
    <dgm:cxn modelId="{ACECE6A4-F290-482C-8627-773ECAC65851}" srcId="{97768274-6FCE-47DD-887C-2D4821C87762}" destId="{251F6467-563B-4877-AED2-A1CCEA178B8D}" srcOrd="1" destOrd="0" parTransId="{E6F00AD8-A87D-4A8C-9B98-248A6DE26C53}" sibTransId="{01B161A6-38B1-444E-9B1B-6D4E9DF7EA01}"/>
    <dgm:cxn modelId="{4D0AF2B8-13DE-49CD-8F53-E9AAF6F163B5}" type="presOf" srcId="{DE25D21C-30CC-4ABD-9BF4-DADCBB534CD6}" destId="{581850A2-3642-4C12-ADE2-28E21798220D}" srcOrd="0" destOrd="0" presId="urn:microsoft.com/office/officeart/2005/8/layout/hierarchy3"/>
    <dgm:cxn modelId="{6196CBCA-2C28-44F7-9290-0295ED8DFD7A}" type="presOf" srcId="{97768274-6FCE-47DD-887C-2D4821C87762}" destId="{AEE5D5D5-2D10-46A0-A3CC-2BE86755993C}" srcOrd="0" destOrd="0" presId="urn:microsoft.com/office/officeart/2005/8/layout/hierarchy3"/>
    <dgm:cxn modelId="{665378CE-6540-4AA5-A34F-B5200BF9DC52}" srcId="{97768274-6FCE-47DD-887C-2D4821C87762}" destId="{7F24547A-76B9-454C-99E2-033FBF445CB6}" srcOrd="2" destOrd="0" parTransId="{1B49DF1B-1EF6-4323-B3D6-348FD780EC58}" sibTransId="{7BBE45C9-FFDD-4520-8543-F37D1C283797}"/>
    <dgm:cxn modelId="{85024DD4-E499-426B-8C4A-B6D1464425E3}" srcId="{9D3AC65C-AAA5-40DB-BFA5-FBCBA3E5177B}" destId="{33E1E61E-0DAD-492B-AF81-C115528C2A17}" srcOrd="1" destOrd="0" parTransId="{FE491680-7E44-446A-AB99-E82EFB51329F}" sibTransId="{8A7F9687-91CF-49EA-9CD6-30CE7F78C80E}"/>
    <dgm:cxn modelId="{B4DCADD4-4891-411A-BA17-23BA8D1D20CF}" type="presOf" srcId="{41D2F1B9-FAD2-4D38-A42E-6FF0F7530B73}" destId="{CC290AA6-9E1E-4815-9D93-3515460C9C3D}" srcOrd="0" destOrd="0" presId="urn:microsoft.com/office/officeart/2005/8/layout/hierarchy3"/>
    <dgm:cxn modelId="{3FDCBCDE-BDA4-48DE-A3F7-38FF408C30D8}" srcId="{251F6467-563B-4877-AED2-A1CCEA178B8D}" destId="{B8462A9C-41EE-44F6-922C-BC1AF74E145C}" srcOrd="0" destOrd="0" parTransId="{A5199494-AE90-4C9B-B9FA-5C90B5A38D37}" sibTransId="{7B58B774-201C-47CA-97B8-445BEFEC1C14}"/>
    <dgm:cxn modelId="{0E3DD0E3-901D-4648-A94B-CAD9D2D061AD}" type="presOf" srcId="{251F6467-563B-4877-AED2-A1CCEA178B8D}" destId="{A5A61FB4-7011-41C0-80DB-52BF0011BA46}" srcOrd="1" destOrd="0" presId="urn:microsoft.com/office/officeart/2005/8/layout/hierarchy3"/>
    <dgm:cxn modelId="{2547AAE4-91C9-4DD2-828A-7D19BB922B67}" type="presOf" srcId="{FE491680-7E44-446A-AB99-E82EFB51329F}" destId="{2D09A70B-96C3-4B27-A359-857E48C24D0A}" srcOrd="0" destOrd="0" presId="urn:microsoft.com/office/officeart/2005/8/layout/hierarchy3"/>
    <dgm:cxn modelId="{A4378FE9-B8A3-4A91-9336-DAB51089649C}" type="presOf" srcId="{32D34248-5707-47BB-9B5F-C16081257E4F}" destId="{6C9C680A-4239-4039-9327-38492398EBE7}" srcOrd="0" destOrd="0" presId="urn:microsoft.com/office/officeart/2005/8/layout/hierarchy3"/>
    <dgm:cxn modelId="{DA0532ED-41BF-41B1-9380-12F9DE21B311}" type="presOf" srcId="{759656B4-4984-4669-8FC5-3316B9E01FCD}" destId="{67A590DC-62BF-4F8F-A626-49FEBADFDE11}" srcOrd="0" destOrd="0" presId="urn:microsoft.com/office/officeart/2005/8/layout/hierarchy3"/>
    <dgm:cxn modelId="{15EB2D71-A72A-44D6-8250-25FA5D64B804}" type="presParOf" srcId="{AEE5D5D5-2D10-46A0-A3CC-2BE86755993C}" destId="{0795B1D9-E29F-41BF-9F71-4F208F4BDDD3}" srcOrd="0" destOrd="0" presId="urn:microsoft.com/office/officeart/2005/8/layout/hierarchy3"/>
    <dgm:cxn modelId="{589B84F2-0984-4402-AB51-6EBFC33D9816}" type="presParOf" srcId="{0795B1D9-E29F-41BF-9F71-4F208F4BDDD3}" destId="{9799C903-AA20-4760-9F67-C1DFBCE62240}" srcOrd="0" destOrd="0" presId="urn:microsoft.com/office/officeart/2005/8/layout/hierarchy3"/>
    <dgm:cxn modelId="{CE84A3BF-E7CE-4196-8368-02E4766B4606}" type="presParOf" srcId="{9799C903-AA20-4760-9F67-C1DFBCE62240}" destId="{3A3892F3-D514-4F5C-8535-BDBAA5173D6B}" srcOrd="0" destOrd="0" presId="urn:microsoft.com/office/officeart/2005/8/layout/hierarchy3"/>
    <dgm:cxn modelId="{D728461C-7D16-451A-AAA8-89A47B489F49}" type="presParOf" srcId="{9799C903-AA20-4760-9F67-C1DFBCE62240}" destId="{DE9A888D-4F56-4153-883E-A3C1D15D0155}" srcOrd="1" destOrd="0" presId="urn:microsoft.com/office/officeart/2005/8/layout/hierarchy3"/>
    <dgm:cxn modelId="{D7370FFE-1FC9-4C47-8068-EBF7EEB70B35}" type="presParOf" srcId="{0795B1D9-E29F-41BF-9F71-4F208F4BDDD3}" destId="{022B54D5-6AAB-4A4C-8E43-4DD39CC062CE}" srcOrd="1" destOrd="0" presId="urn:microsoft.com/office/officeart/2005/8/layout/hierarchy3"/>
    <dgm:cxn modelId="{48F88D94-A5DE-470D-8BD9-1368E7CB8C00}" type="presParOf" srcId="{022B54D5-6AAB-4A4C-8E43-4DD39CC062CE}" destId="{6C9C680A-4239-4039-9327-38492398EBE7}" srcOrd="0" destOrd="0" presId="urn:microsoft.com/office/officeart/2005/8/layout/hierarchy3"/>
    <dgm:cxn modelId="{BBA1EA75-8F8B-4561-B2CF-01FA86A06FDE}" type="presParOf" srcId="{022B54D5-6AAB-4A4C-8E43-4DD39CC062CE}" destId="{E10504BE-D224-4CA7-A5D1-0FEA91106344}" srcOrd="1" destOrd="0" presId="urn:microsoft.com/office/officeart/2005/8/layout/hierarchy3"/>
    <dgm:cxn modelId="{5C8D9989-7859-4D10-90F4-D5E69F0F3DD0}" type="presParOf" srcId="{022B54D5-6AAB-4A4C-8E43-4DD39CC062CE}" destId="{2D09A70B-96C3-4B27-A359-857E48C24D0A}" srcOrd="2" destOrd="0" presId="urn:microsoft.com/office/officeart/2005/8/layout/hierarchy3"/>
    <dgm:cxn modelId="{E20B5B5C-05CA-400B-9FC4-25EFF55BD74D}" type="presParOf" srcId="{022B54D5-6AAB-4A4C-8E43-4DD39CC062CE}" destId="{EA6C49C0-5629-4081-8B56-2E7419AF0CF8}" srcOrd="3" destOrd="0" presId="urn:microsoft.com/office/officeart/2005/8/layout/hierarchy3"/>
    <dgm:cxn modelId="{1C533349-F07D-4DAF-8326-68DB8388C801}" type="presParOf" srcId="{022B54D5-6AAB-4A4C-8E43-4DD39CC062CE}" destId="{67A590DC-62BF-4F8F-A626-49FEBADFDE11}" srcOrd="4" destOrd="0" presId="urn:microsoft.com/office/officeart/2005/8/layout/hierarchy3"/>
    <dgm:cxn modelId="{515C30E6-9D07-4404-BEDB-A97753F5CB7B}" type="presParOf" srcId="{022B54D5-6AAB-4A4C-8E43-4DD39CC062CE}" destId="{CC290AA6-9E1E-4815-9D93-3515460C9C3D}" srcOrd="5" destOrd="0" presId="urn:microsoft.com/office/officeart/2005/8/layout/hierarchy3"/>
    <dgm:cxn modelId="{B316F618-BBB6-4A4A-8580-E5301B0CAC7D}" type="presParOf" srcId="{AEE5D5D5-2D10-46A0-A3CC-2BE86755993C}" destId="{D6FB47C6-8486-4F88-8F7D-8CBA87584266}" srcOrd="1" destOrd="0" presId="urn:microsoft.com/office/officeart/2005/8/layout/hierarchy3"/>
    <dgm:cxn modelId="{F1B5D1D4-E364-4C36-AED5-D052F50C4A7D}" type="presParOf" srcId="{D6FB47C6-8486-4F88-8F7D-8CBA87584266}" destId="{B964BAA7-707C-424E-9568-3BC0DA5AC6A4}" srcOrd="0" destOrd="0" presId="urn:microsoft.com/office/officeart/2005/8/layout/hierarchy3"/>
    <dgm:cxn modelId="{4E12C7FE-7680-47B8-A860-EE69472D25CD}" type="presParOf" srcId="{B964BAA7-707C-424E-9568-3BC0DA5AC6A4}" destId="{2F3B80DE-5544-40B0-AC86-ECF5D5CC2C65}" srcOrd="0" destOrd="0" presId="urn:microsoft.com/office/officeart/2005/8/layout/hierarchy3"/>
    <dgm:cxn modelId="{1B4F3AC1-4771-4685-9E00-D1B242F71EEB}" type="presParOf" srcId="{B964BAA7-707C-424E-9568-3BC0DA5AC6A4}" destId="{A5A61FB4-7011-41C0-80DB-52BF0011BA46}" srcOrd="1" destOrd="0" presId="urn:microsoft.com/office/officeart/2005/8/layout/hierarchy3"/>
    <dgm:cxn modelId="{457B7905-8F26-49CC-9434-5F566C19F9E9}" type="presParOf" srcId="{D6FB47C6-8486-4F88-8F7D-8CBA87584266}" destId="{EA421DC9-A287-4071-888E-0A93BB1B450C}" srcOrd="1" destOrd="0" presId="urn:microsoft.com/office/officeart/2005/8/layout/hierarchy3"/>
    <dgm:cxn modelId="{D96709EF-CEAD-4E40-8820-2602D99D4CD1}" type="presParOf" srcId="{EA421DC9-A287-4071-888E-0A93BB1B450C}" destId="{D1CB5B15-4FF3-478E-86A9-F71EF9865C0C}" srcOrd="0" destOrd="0" presId="urn:microsoft.com/office/officeart/2005/8/layout/hierarchy3"/>
    <dgm:cxn modelId="{28EE7EC4-8461-4C53-B45B-FD706719AD70}" type="presParOf" srcId="{EA421DC9-A287-4071-888E-0A93BB1B450C}" destId="{323026D8-0771-4090-A35A-F597874DA8F0}" srcOrd="1" destOrd="0" presId="urn:microsoft.com/office/officeart/2005/8/layout/hierarchy3"/>
    <dgm:cxn modelId="{18C63BE4-B3E0-4626-AD7C-23389A2BCD40}" type="presParOf" srcId="{EA421DC9-A287-4071-888E-0A93BB1B450C}" destId="{581850A2-3642-4C12-ADE2-28E21798220D}" srcOrd="2" destOrd="0" presId="urn:microsoft.com/office/officeart/2005/8/layout/hierarchy3"/>
    <dgm:cxn modelId="{C09F853C-B324-4F98-91CE-51B614103781}" type="presParOf" srcId="{EA421DC9-A287-4071-888E-0A93BB1B450C}" destId="{C569B9CB-8F62-4D62-B037-D4E977FE33A1}" srcOrd="3" destOrd="0" presId="urn:microsoft.com/office/officeart/2005/8/layout/hierarchy3"/>
    <dgm:cxn modelId="{46B105F6-38D3-4472-A288-23D20941D0C0}" type="presParOf" srcId="{AEE5D5D5-2D10-46A0-A3CC-2BE86755993C}" destId="{4E5F7270-3FBB-411E-97F0-FEC12B2B411F}" srcOrd="2" destOrd="0" presId="urn:microsoft.com/office/officeart/2005/8/layout/hierarchy3"/>
    <dgm:cxn modelId="{A6CDC9BC-7BB0-4F13-86CC-DAB26EF6CAC0}" type="presParOf" srcId="{4E5F7270-3FBB-411E-97F0-FEC12B2B411F}" destId="{4C470004-A5A1-40DF-AC41-C84409784E7A}" srcOrd="0" destOrd="0" presId="urn:microsoft.com/office/officeart/2005/8/layout/hierarchy3"/>
    <dgm:cxn modelId="{B1CEE237-9692-41C7-B0F6-E93976BC0312}" type="presParOf" srcId="{4C470004-A5A1-40DF-AC41-C84409784E7A}" destId="{5D9667A5-B692-41BF-B096-DDE8B778CFEA}" srcOrd="0" destOrd="0" presId="urn:microsoft.com/office/officeart/2005/8/layout/hierarchy3"/>
    <dgm:cxn modelId="{CE3C70D5-B818-4217-8771-B82AE8FDB479}" type="presParOf" srcId="{4C470004-A5A1-40DF-AC41-C84409784E7A}" destId="{C131AE06-043E-4BF1-94F1-02851C7761A3}" srcOrd="1" destOrd="0" presId="urn:microsoft.com/office/officeart/2005/8/layout/hierarchy3"/>
    <dgm:cxn modelId="{87A08A06-03EC-4478-A68E-5791808578E6}" type="presParOf" srcId="{4E5F7270-3FBB-411E-97F0-FEC12B2B411F}" destId="{64F8DD80-D745-4933-8688-44DB6CAD4F8A}" srcOrd="1" destOrd="0" presId="urn:microsoft.com/office/officeart/2005/8/layout/hierarchy3"/>
    <dgm:cxn modelId="{555E51AC-BDA9-4E60-ADDD-8C5CC532CC19}" type="presParOf" srcId="{64F8DD80-D745-4933-8688-44DB6CAD4F8A}" destId="{693F45FB-5F4D-450F-A37B-ADE451F4F6A5}" srcOrd="0" destOrd="0" presId="urn:microsoft.com/office/officeart/2005/8/layout/hierarchy3"/>
    <dgm:cxn modelId="{570EBC1C-A2B4-40A7-B8AC-2AB1A8885B4D}" type="presParOf" srcId="{64F8DD80-D745-4933-8688-44DB6CAD4F8A}" destId="{3D3A68CA-5F8F-4B16-B096-58B3DF2332D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BDF96-6577-4BCE-A0AE-FCFDEB980755}">
      <dsp:nvSpPr>
        <dsp:cNvPr id="0" name=""/>
        <dsp:cNvSpPr/>
      </dsp:nvSpPr>
      <dsp:spPr>
        <a:xfrm>
          <a:off x="0" y="4432906"/>
          <a:ext cx="7813208" cy="5818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Conclusioni</a:t>
          </a:r>
        </a:p>
      </dsp:txBody>
      <dsp:txXfrm>
        <a:off x="0" y="4432906"/>
        <a:ext cx="7813208" cy="581816"/>
      </dsp:txXfrm>
    </dsp:sp>
    <dsp:sp modelId="{AF39F727-4275-4E91-96C5-E009D6B32566}">
      <dsp:nvSpPr>
        <dsp:cNvPr id="0" name=""/>
        <dsp:cNvSpPr/>
      </dsp:nvSpPr>
      <dsp:spPr>
        <a:xfrm rot="10800000">
          <a:off x="0" y="3546799"/>
          <a:ext cx="7813208" cy="89483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Robustezza:</a:t>
          </a:r>
          <a:br>
            <a:rPr lang="it-IT" sz="1600" b="1" kern="1200" dirty="0"/>
          </a:br>
          <a:r>
            <a:rPr lang="it-IT" sz="1600" b="1" kern="1200" dirty="0"/>
            <a:t>Analisi Rumore</a:t>
          </a:r>
          <a:endParaRPr lang="it-IT" sz="1600" kern="1200" dirty="0"/>
        </a:p>
      </dsp:txBody>
      <dsp:txXfrm rot="10800000">
        <a:off x="0" y="3546799"/>
        <a:ext cx="7813208" cy="581436"/>
      </dsp:txXfrm>
    </dsp:sp>
    <dsp:sp modelId="{27EC6810-A3AB-4EC2-888C-3B5F006710D0}">
      <dsp:nvSpPr>
        <dsp:cNvPr id="0" name=""/>
        <dsp:cNvSpPr/>
      </dsp:nvSpPr>
      <dsp:spPr>
        <a:xfrm rot="10800000">
          <a:off x="0" y="2660693"/>
          <a:ext cx="7813208" cy="89483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Ottimizzazione: </a:t>
          </a:r>
          <a:br>
            <a:rPr lang="it-IT" sz="1600" b="1" kern="1200" dirty="0"/>
          </a:br>
          <a:r>
            <a:rPr lang="it-IT" sz="1600" b="1" kern="1200" dirty="0" err="1"/>
            <a:t>Grid</a:t>
          </a:r>
          <a:r>
            <a:rPr lang="it-IT" sz="1600" b="1" kern="1200" dirty="0"/>
            <a:t> </a:t>
          </a:r>
          <a:r>
            <a:rPr lang="it-IT" sz="1600" b="1" kern="1200" dirty="0" err="1"/>
            <a:t>Search</a:t>
          </a:r>
          <a:r>
            <a:rPr lang="it-IT" sz="1600" b="1" kern="1200" dirty="0"/>
            <a:t> &amp; </a:t>
          </a:r>
          <a:r>
            <a:rPr lang="it-IT" sz="1600" b="1" kern="1200" dirty="0" err="1"/>
            <a:t>Stratified</a:t>
          </a:r>
          <a:r>
            <a:rPr lang="it-IT" sz="1600" b="1" kern="1200" dirty="0"/>
            <a:t> K-</a:t>
          </a:r>
          <a:r>
            <a:rPr lang="it-IT" sz="1600" b="1" kern="1200" dirty="0" err="1"/>
            <a:t>Fold</a:t>
          </a:r>
          <a:r>
            <a:rPr lang="it-IT" sz="1600" b="1" kern="1200" dirty="0"/>
            <a:t>  </a:t>
          </a:r>
        </a:p>
      </dsp:txBody>
      <dsp:txXfrm rot="10800000">
        <a:off x="0" y="2660693"/>
        <a:ext cx="7813208" cy="581436"/>
      </dsp:txXfrm>
    </dsp:sp>
    <dsp:sp modelId="{B60DB242-A115-4685-ABBE-12972FE30468}">
      <dsp:nvSpPr>
        <dsp:cNvPr id="0" name=""/>
        <dsp:cNvSpPr/>
      </dsp:nvSpPr>
      <dsp:spPr>
        <a:xfrm rot="10800000">
          <a:off x="0" y="1774586"/>
          <a:ext cx="7813208" cy="89483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I Modelli: </a:t>
          </a:r>
          <a:br>
            <a:rPr lang="it-IT" sz="1600" b="1" kern="1200" dirty="0"/>
          </a:br>
          <a:r>
            <a:rPr lang="it-IT" sz="1600" b="1" kern="1200" dirty="0"/>
            <a:t>k-NN vs SVM</a:t>
          </a:r>
        </a:p>
      </dsp:txBody>
      <dsp:txXfrm rot="10800000">
        <a:off x="0" y="1774586"/>
        <a:ext cx="7813208" cy="581436"/>
      </dsp:txXfrm>
    </dsp:sp>
    <dsp:sp modelId="{F6B9F314-7321-43BF-AD6A-905477F683AD}">
      <dsp:nvSpPr>
        <dsp:cNvPr id="0" name=""/>
        <dsp:cNvSpPr/>
      </dsp:nvSpPr>
      <dsp:spPr>
        <a:xfrm rot="10800000">
          <a:off x="0" y="888479"/>
          <a:ext cx="7813208" cy="89483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La Soluzione:</a:t>
          </a:r>
          <a:br>
            <a:rPr lang="it-IT" sz="1600" b="1" kern="1200" dirty="0"/>
          </a:br>
          <a:r>
            <a:rPr lang="it-IT" sz="1600" b="1" kern="1200" dirty="0"/>
            <a:t>SVD &amp; </a:t>
          </a:r>
          <a:r>
            <a:rPr lang="it-IT" sz="1600" b="1" kern="1200" dirty="0" err="1"/>
            <a:t>Eigenfaces</a:t>
          </a:r>
          <a:endParaRPr lang="it-IT" sz="1600" b="1" kern="1200" dirty="0"/>
        </a:p>
      </dsp:txBody>
      <dsp:txXfrm rot="10800000">
        <a:off x="0" y="888479"/>
        <a:ext cx="7813208" cy="581436"/>
      </dsp:txXfrm>
    </dsp:sp>
    <dsp:sp modelId="{673F12AC-2BBB-4C73-B7CB-A889FE0F924C}">
      <dsp:nvSpPr>
        <dsp:cNvPr id="0" name=""/>
        <dsp:cNvSpPr/>
      </dsp:nvSpPr>
      <dsp:spPr>
        <a:xfrm rot="10800000">
          <a:off x="0" y="2373"/>
          <a:ext cx="7813208" cy="894833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Il Problema: </a:t>
          </a:r>
          <a:br>
            <a:rPr lang="it-IT" sz="1600" b="1" kern="1200" dirty="0"/>
          </a:br>
          <a:r>
            <a:rPr lang="it-IT" sz="1600" b="1" kern="1200" dirty="0"/>
            <a:t>High </a:t>
          </a:r>
          <a:r>
            <a:rPr lang="it-IT" sz="1600" b="1" kern="1200" dirty="0" err="1"/>
            <a:t>Dimensionality</a:t>
          </a:r>
          <a:endParaRPr lang="it-IT" sz="1600" b="1" kern="1200" dirty="0"/>
        </a:p>
      </dsp:txBody>
      <dsp:txXfrm rot="10800000">
        <a:off x="0" y="2373"/>
        <a:ext cx="7813208" cy="5814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8C2E8-11EE-4A77-9D1C-436FACA508C3}">
      <dsp:nvSpPr>
        <dsp:cNvPr id="0" name=""/>
        <dsp:cNvSpPr/>
      </dsp:nvSpPr>
      <dsp:spPr>
        <a:xfrm>
          <a:off x="2555" y="2878000"/>
          <a:ext cx="2273979" cy="909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Scomporre tramite SVD</a:t>
          </a:r>
        </a:p>
      </dsp:txBody>
      <dsp:txXfrm>
        <a:off x="457351" y="2878000"/>
        <a:ext cx="1364388" cy="909591"/>
      </dsp:txXfrm>
    </dsp:sp>
    <dsp:sp modelId="{443AEC9E-1A78-4158-BA95-0981B8188296}">
      <dsp:nvSpPr>
        <dsp:cNvPr id="0" name=""/>
        <dsp:cNvSpPr/>
      </dsp:nvSpPr>
      <dsp:spPr>
        <a:xfrm>
          <a:off x="2049136" y="2878000"/>
          <a:ext cx="2273979" cy="909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Proietta con </a:t>
          </a:r>
          <a:r>
            <a:rPr lang="it-IT" sz="1600" kern="1200" dirty="0" err="1"/>
            <a:t>Eigenfaces</a:t>
          </a:r>
          <a:endParaRPr lang="it-IT" sz="1600" kern="1200" dirty="0"/>
        </a:p>
      </dsp:txBody>
      <dsp:txXfrm>
        <a:off x="2503932" y="2878000"/>
        <a:ext cx="1364388" cy="909591"/>
      </dsp:txXfrm>
    </dsp:sp>
    <dsp:sp modelId="{2C5F7DE3-AC1F-4967-B7FF-963599A1A740}">
      <dsp:nvSpPr>
        <dsp:cNvPr id="0" name=""/>
        <dsp:cNvSpPr/>
      </dsp:nvSpPr>
      <dsp:spPr>
        <a:xfrm>
          <a:off x="4095718" y="2878000"/>
          <a:ext cx="2273979" cy="909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600" kern="1200" dirty="0"/>
            <a:t>Classificazione:</a:t>
          </a:r>
          <a:br>
            <a:rPr lang="it-IT" sz="1600" kern="1200" dirty="0"/>
          </a:br>
          <a:r>
            <a:rPr lang="it-IT" sz="1600" kern="1200" dirty="0"/>
            <a:t>SVM &amp; k-NN</a:t>
          </a:r>
        </a:p>
      </dsp:txBody>
      <dsp:txXfrm>
        <a:off x="4550514" y="2878000"/>
        <a:ext cx="1364388" cy="909591"/>
      </dsp:txXfrm>
    </dsp:sp>
    <dsp:sp modelId="{556A1A5D-EAD0-4F86-AAEC-7033BE220E64}">
      <dsp:nvSpPr>
        <dsp:cNvPr id="0" name=""/>
        <dsp:cNvSpPr/>
      </dsp:nvSpPr>
      <dsp:spPr>
        <a:xfrm>
          <a:off x="6142299" y="2878000"/>
          <a:ext cx="2273979" cy="909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600" kern="1200" dirty="0" err="1"/>
            <a:t>Grid</a:t>
          </a:r>
          <a:r>
            <a:rPr lang="it-IT" sz="1600" kern="1200" dirty="0"/>
            <a:t> </a:t>
          </a:r>
          <a:r>
            <a:rPr lang="it-IT" sz="1600" kern="1200" dirty="0" err="1"/>
            <a:t>Search</a:t>
          </a:r>
          <a:r>
            <a:rPr lang="it-IT" sz="1600" kern="1200" dirty="0"/>
            <a:t> per ottimizzare i modelli  </a:t>
          </a:r>
        </a:p>
      </dsp:txBody>
      <dsp:txXfrm>
        <a:off x="6597095" y="2878000"/>
        <a:ext cx="1364388" cy="909591"/>
      </dsp:txXfrm>
    </dsp:sp>
    <dsp:sp modelId="{22E96212-E114-498A-8A9C-21A7BAA09246}">
      <dsp:nvSpPr>
        <dsp:cNvPr id="0" name=""/>
        <dsp:cNvSpPr/>
      </dsp:nvSpPr>
      <dsp:spPr>
        <a:xfrm>
          <a:off x="8188881" y="2878000"/>
          <a:ext cx="2273979" cy="9095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Stress Test con rumore</a:t>
          </a:r>
        </a:p>
      </dsp:txBody>
      <dsp:txXfrm>
        <a:off x="8643677" y="2878000"/>
        <a:ext cx="1364388" cy="9095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3892F3-D514-4F5C-8535-BDBAA5173D6B}">
      <dsp:nvSpPr>
        <dsp:cNvPr id="0" name=""/>
        <dsp:cNvSpPr/>
      </dsp:nvSpPr>
      <dsp:spPr>
        <a:xfrm>
          <a:off x="360200" y="2985"/>
          <a:ext cx="1865606" cy="932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Struttura condivisa</a:t>
          </a:r>
        </a:p>
      </dsp:txBody>
      <dsp:txXfrm>
        <a:off x="387521" y="30306"/>
        <a:ext cx="1810964" cy="878161"/>
      </dsp:txXfrm>
    </dsp:sp>
    <dsp:sp modelId="{6C9C680A-4239-4039-9327-38492398EBE7}">
      <dsp:nvSpPr>
        <dsp:cNvPr id="0" name=""/>
        <dsp:cNvSpPr/>
      </dsp:nvSpPr>
      <dsp:spPr>
        <a:xfrm>
          <a:off x="546760" y="935789"/>
          <a:ext cx="186560" cy="699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602"/>
              </a:lnTo>
              <a:lnTo>
                <a:pt x="186560" y="6996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504BE-D224-4CA7-A5D1-0FEA91106344}">
      <dsp:nvSpPr>
        <dsp:cNvPr id="0" name=""/>
        <dsp:cNvSpPr/>
      </dsp:nvSpPr>
      <dsp:spPr>
        <a:xfrm>
          <a:off x="733321" y="1168989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Un'immagine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casuale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 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pixel è «rumore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statico»</a:t>
          </a:r>
          <a:endParaRPr lang="it-IT" sz="1400" kern="1200" dirty="0"/>
        </a:p>
      </dsp:txBody>
      <dsp:txXfrm>
        <a:off x="760642" y="1196310"/>
        <a:ext cx="1437843" cy="878161"/>
      </dsp:txXfrm>
    </dsp:sp>
    <dsp:sp modelId="{2D09A70B-96C3-4B27-A359-857E48C24D0A}">
      <dsp:nvSpPr>
        <dsp:cNvPr id="0" name=""/>
        <dsp:cNvSpPr/>
      </dsp:nvSpPr>
      <dsp:spPr>
        <a:xfrm>
          <a:off x="546760" y="935789"/>
          <a:ext cx="186560" cy="1865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606"/>
              </a:lnTo>
              <a:lnTo>
                <a:pt x="186560" y="18656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C49C0-5629-4081-8B56-2E7419AF0CF8}">
      <dsp:nvSpPr>
        <dsp:cNvPr id="0" name=""/>
        <dsp:cNvSpPr/>
      </dsp:nvSpPr>
      <dsp:spPr>
        <a:xfrm>
          <a:off x="733321" y="2334993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umano ha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regole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precise</a:t>
          </a:r>
        </a:p>
      </dsp:txBody>
      <dsp:txXfrm>
        <a:off x="760642" y="2362314"/>
        <a:ext cx="1437843" cy="878161"/>
      </dsp:txXfrm>
    </dsp:sp>
    <dsp:sp modelId="{67A590DC-62BF-4F8F-A626-49FEBADFDE11}">
      <dsp:nvSpPr>
        <dsp:cNvPr id="0" name=""/>
        <dsp:cNvSpPr/>
      </dsp:nvSpPr>
      <dsp:spPr>
        <a:xfrm>
          <a:off x="546760" y="935789"/>
          <a:ext cx="186560" cy="30316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1610"/>
              </a:lnTo>
              <a:lnTo>
                <a:pt x="186560" y="303161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290AA6-9E1E-4815-9D93-3515460C9C3D}">
      <dsp:nvSpPr>
        <dsp:cNvPr id="0" name=""/>
        <dsp:cNvSpPr/>
      </dsp:nvSpPr>
      <dsp:spPr>
        <a:xfrm>
          <a:off x="733321" y="3500997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 volti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occupano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solo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minuscola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frazione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dello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spazio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totale</a:t>
          </a:r>
          <a:r>
            <a:rPr lang="it-IT" sz="14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rgbClr val="193C6A"/>
                      </a:solidFill>
                      <a:latin typeface="Cambria Math" panose="02040503050406030204" pitchFamily="18" charset="0"/>
                      <a:ea typeface="+mn-ea"/>
                      <a:cs typeface="Times New Roman" panose="020206030504050203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kern="1200" dirty="0" smtClean="0">
                      <a:solidFill>
                        <a:srgbClr val="193C6A"/>
                      </a:solidFill>
                      <a:latin typeface="Cambria Math" panose="02040503050406030204" pitchFamily="18" charset="0"/>
                      <a:ea typeface="+mn-ea"/>
                      <a:cs typeface="Times New Roman" panose="02020603050405020304" pitchFamily="18" charset="0"/>
                    </a:rPr>
                    <m:t>R</m:t>
                  </m:r>
                </m:e>
                <m:sup>
                  <m:r>
                    <a:rPr lang="it-IT" sz="1400" kern="1200" dirty="0" smtClean="0">
                      <a:solidFill>
                        <a:srgbClr val="193C6A"/>
                      </a:solidFill>
                      <a:latin typeface="Cambria Math" panose="02040503050406030204" pitchFamily="18" charset="0"/>
                      <a:ea typeface="+mn-ea"/>
                      <a:cs typeface="Times New Roman" panose="02020603050405020304" pitchFamily="18" charset="0"/>
                    </a:rPr>
                    <m:t>4096</m:t>
                  </m:r>
                </m:sup>
              </m:sSup>
            </m:oMath>
          </a14:m>
          <a:endParaRPr lang="it-IT" sz="1400" kern="1200" dirty="0">
            <a:solidFill>
              <a:srgbClr val="193C6A"/>
            </a:solidFill>
            <a:latin typeface="Aptos" panose="02110004020202020204"/>
            <a:ea typeface="+mn-ea"/>
            <a:cs typeface="Times New Roman" panose="02020603050405020304" pitchFamily="18" charset="0"/>
          </a:endParaRPr>
        </a:p>
      </dsp:txBody>
      <dsp:txXfrm>
        <a:off x="760642" y="3528318"/>
        <a:ext cx="1437843" cy="878161"/>
      </dsp:txXfrm>
    </dsp:sp>
    <dsp:sp modelId="{2F3B80DE-5544-40B0-AC86-ECF5D5CC2C65}">
      <dsp:nvSpPr>
        <dsp:cNvPr id="0" name=""/>
        <dsp:cNvSpPr/>
      </dsp:nvSpPr>
      <dsp:spPr>
        <a:xfrm>
          <a:off x="2692208" y="2985"/>
          <a:ext cx="1865606" cy="932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Correlazione tra Pixel</a:t>
          </a:r>
        </a:p>
      </dsp:txBody>
      <dsp:txXfrm>
        <a:off x="2719529" y="30306"/>
        <a:ext cx="1810964" cy="878161"/>
      </dsp:txXfrm>
    </dsp:sp>
    <dsp:sp modelId="{D1CB5B15-4FF3-478E-86A9-F71EF9865C0C}">
      <dsp:nvSpPr>
        <dsp:cNvPr id="0" name=""/>
        <dsp:cNvSpPr/>
      </dsp:nvSpPr>
      <dsp:spPr>
        <a:xfrm>
          <a:off x="2878768" y="935789"/>
          <a:ext cx="186560" cy="699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602"/>
              </a:lnTo>
              <a:lnTo>
                <a:pt x="186560" y="6996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026D8-0771-4090-A35A-F597874DA8F0}">
      <dsp:nvSpPr>
        <dsp:cNvPr id="0" name=""/>
        <dsp:cNvSpPr/>
      </dsp:nvSpPr>
      <dsp:spPr>
        <a:xfrm>
          <a:off x="3065329" y="1168989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Non ci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servono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4096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numeri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indipendenti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per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descrivere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un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volto</a:t>
          </a:r>
        </a:p>
      </dsp:txBody>
      <dsp:txXfrm>
        <a:off x="3092650" y="1196310"/>
        <a:ext cx="1437843" cy="878161"/>
      </dsp:txXfrm>
    </dsp:sp>
    <dsp:sp modelId="{581850A2-3642-4C12-ADE2-28E21798220D}">
      <dsp:nvSpPr>
        <dsp:cNvPr id="0" name=""/>
        <dsp:cNvSpPr/>
      </dsp:nvSpPr>
      <dsp:spPr>
        <a:xfrm>
          <a:off x="2878768" y="935789"/>
          <a:ext cx="186560" cy="1865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5606"/>
              </a:lnTo>
              <a:lnTo>
                <a:pt x="186560" y="186560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9B9CB-8F62-4D62-B037-D4E977FE33A1}">
      <dsp:nvSpPr>
        <dsp:cNvPr id="0" name=""/>
        <dsp:cNvSpPr/>
      </dsp:nvSpPr>
      <dsp:spPr>
        <a:xfrm>
          <a:off x="3065329" y="2334993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Correlazione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spaziale</a:t>
          </a:r>
        </a:p>
      </dsp:txBody>
      <dsp:txXfrm>
        <a:off x="3092650" y="2362314"/>
        <a:ext cx="1437843" cy="878161"/>
      </dsp:txXfrm>
    </dsp:sp>
    <dsp:sp modelId="{5D9667A5-B692-41BF-B096-DDE8B778CFEA}">
      <dsp:nvSpPr>
        <dsp:cNvPr id="0" name=""/>
        <dsp:cNvSpPr/>
      </dsp:nvSpPr>
      <dsp:spPr>
        <a:xfrm>
          <a:off x="5024216" y="2985"/>
          <a:ext cx="1865606" cy="932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Il Concetto di Sottospazio</a:t>
          </a:r>
        </a:p>
      </dsp:txBody>
      <dsp:txXfrm>
        <a:off x="5051537" y="30306"/>
        <a:ext cx="1810964" cy="878161"/>
      </dsp:txXfrm>
    </dsp:sp>
    <dsp:sp modelId="{693F45FB-5F4D-450F-A37B-ADE451F4F6A5}">
      <dsp:nvSpPr>
        <dsp:cNvPr id="0" name=""/>
        <dsp:cNvSpPr/>
      </dsp:nvSpPr>
      <dsp:spPr>
        <a:xfrm>
          <a:off x="5210777" y="935789"/>
          <a:ext cx="186560" cy="6996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602"/>
              </a:lnTo>
              <a:lnTo>
                <a:pt x="186560" y="6996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A68CA-5F8F-4B16-B096-58B3DF2332D2}">
      <dsp:nvSpPr>
        <dsp:cNvPr id="0" name=""/>
        <dsp:cNvSpPr/>
      </dsp:nvSpPr>
      <dsp:spPr>
        <a:xfrm>
          <a:off x="5397337" y="1168989"/>
          <a:ext cx="1492485" cy="9328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 volti «vivono» su</a:t>
          </a:r>
          <a:r>
            <a:rPr lang="it-IT" sz="1400" kern="1200" dirty="0"/>
            <a:t> 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iperpiano 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bassa</a:t>
          </a:r>
          <a:r>
            <a:rPr lang="it-IT" sz="1400" kern="1200" dirty="0"/>
            <a:t> </a:t>
          </a:r>
          <a:r>
            <a:rPr lang="it-IT" sz="1400" kern="1200" dirty="0">
              <a:solidFill>
                <a:srgbClr val="193C6A"/>
              </a:solidFill>
              <a:latin typeface="Aptos" panose="02110004020202020204"/>
              <a:ea typeface="+mn-ea"/>
              <a:cs typeface="Times New Roman" panose="02020603050405020304" pitchFamily="18" charset="0"/>
            </a:rPr>
            <a:t>dimensionalità</a:t>
          </a:r>
        </a:p>
      </dsp:txBody>
      <dsp:txXfrm>
        <a:off x="5424658" y="1196310"/>
        <a:ext cx="1437843" cy="878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A7669DC-278F-0434-E853-1742793D4F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E809EC2-9091-D2A8-FA90-A932B5D4EB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4DB76-D8DD-8648-A88B-3A8B95F6486A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9DAEC7-C92F-A843-6117-A68C01B3D9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4459B3E-8160-FEC0-F999-FDEB0495D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C7244-616B-FD4E-81D2-F00E620A43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9781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C9319-790D-424A-B808-E2EE002AEB3A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0F5B3-1515-454B-A62F-308271382BE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948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787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7A7D62-7729-4CE8-BEFF-A516B388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EFAD38-87E7-19F3-4D69-666D47F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2BCD1A-20D1-B10F-0834-2F18F77F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196130-F6E6-BC23-FDE3-FB17294F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356912-100F-FCCE-7399-04F2E6C4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66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09B302-275E-7262-905D-04AA6E5E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2B44E6-D609-4065-D637-C02499BC5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8CB955-EA5D-8D54-E39E-FC37BBAC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99C24E-F1C9-52CB-B736-FA1B556C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64285C-2700-25AA-8107-0321690BD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69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673528-7083-874C-101C-BE657149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B78D3-F679-64B5-F4D2-C038F998B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47238E1-A99F-F566-2D30-A1EE1040C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30B5A8-A6CB-7B8C-ADA1-88BACEFE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98A60B-E32F-B864-2EB2-33BDAB75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EB647-7D11-1BAB-8F13-525B29F6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325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DB231-24E9-C68E-9E73-DCC13F0B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492FF60-4E87-0CEE-8F77-7F8CBB52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AD5A017-39CE-42D9-B979-E89995193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CBF870-1890-AD2D-2499-5CE0EC9FB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ECC671-E0E5-1831-0107-0528CA495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18B612-F14B-B844-E511-48305693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4D5F56B-4043-A108-C326-CF2D7F4B2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FE49C4-BB11-D20D-3CBC-34CCA620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79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9408A5-23F7-3E62-02A0-DFE3DC9F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089386-1F05-2B61-52EE-FE7D2177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99B3250-9E5C-4509-E0DA-8DD4D926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D36C5D3-0ADE-A31B-FAA1-347F35EC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88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771330-0818-A223-0E86-9874A9F6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FCC531-827C-DA3F-921F-E19D3896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36DED3-2EFE-F62F-453B-05E2EEE07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BE502E-3D60-FF0B-3BB2-BA8B4047D0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1B96A5-13C9-40D2-19D4-92734DF1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8D28C9-F143-E911-8C77-E7348E46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08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FC0E0D-C1EB-8702-C13F-8EC63414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EDFCDA6-E97E-2406-B79B-702E9A8AA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140BBA-0D4B-89F0-D241-9EFEE70B4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75827F-20C7-C347-5B2B-E98AB5C7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6AB3362-8C8A-7D4E-C9F9-78DE4350E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41C709-AF70-5943-8244-38B7FB1A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14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AB1F5-FB8B-25A2-E5B8-EF7BD8FB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8EA633C-8ABC-71DD-B01F-6303B529B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9AD06E-9CAD-0345-057B-37F235D7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C4E9D0-74E0-A5F8-AE00-484121F2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A6B9B6-D1F0-34B6-4A19-C155C905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72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5ACBE1-45A3-D444-0DAC-DAFB34A01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549CC98-6087-3385-36C6-3776CCEE3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9E38DB-A737-F097-1C5B-797FC8E4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90F79A-7EBA-D44B-A00F-1D87C1E686F3}" type="datetimeFigureOut">
              <a:rPr lang="it-IT" smtClean="0"/>
              <a:t>29/01/2026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B3CC1D-6B1D-B8D1-2CA1-9814AF86A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BBB253-727C-8C2F-241B-C93D239B5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BF9D72-F697-D445-8237-309F5F64F93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86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0E8A1A7E-2C0E-1CF9-7178-503AD3430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92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o dell'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5083" y="34782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65567" y="92435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rgbClr val="193C6A"/>
                </a:solidFill>
                <a:latin typeface="+mn-lt"/>
                <a:cs typeface="Times New Roman" panose="02020603050405020304" pitchFamily="18" charset="0"/>
              </a:rPr>
              <a:t>Il Problema</a:t>
            </a: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39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iettivo della t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5083" y="17391"/>
            <a:ext cx="7301834" cy="6823218"/>
          </a:xfrm>
          <a:prstGeom prst="rect">
            <a:avLst/>
          </a:prstGeom>
        </p:spPr>
      </p:pic>
      <p:sp>
        <p:nvSpPr>
          <p:cNvPr id="8" name="Sottotitolo 2">
            <a:extLst>
              <a:ext uri="{FF2B5EF4-FFF2-40B4-BE49-F238E27FC236}">
                <a16:creationId xmlns:a16="http://schemas.microsoft.com/office/drawing/2014/main" id="{DE835AFC-7DBD-0810-B372-AE421F71F0BA}"/>
              </a:ext>
            </a:extLst>
          </p:cNvPr>
          <p:cNvSpPr txBox="1"/>
          <p:nvPr userDrawn="1"/>
        </p:nvSpPr>
        <p:spPr>
          <a:xfrm>
            <a:off x="2748904" y="953423"/>
            <a:ext cx="6675373" cy="512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>
                <a:solidFill>
                  <a:srgbClr val="193C6A"/>
                </a:solidFill>
                <a:latin typeface="+mn-lt"/>
                <a:cs typeface="Times New Roman" panose="02020603050405020304" pitchFamily="18" charset="0"/>
              </a:rPr>
              <a:t>Il Dataset</a:t>
            </a:r>
          </a:p>
        </p:txBody>
      </p:sp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85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iettivo della t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91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ult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6839E967-8F7C-DF8E-8A84-B15F45EEEEFB}"/>
              </a:ext>
            </a:extLst>
          </p:cNvPr>
          <p:cNvGrpSpPr/>
          <p:nvPr userDrawn="1"/>
        </p:nvGrpSpPr>
        <p:grpSpPr>
          <a:xfrm>
            <a:off x="0" y="825497"/>
            <a:ext cx="12192000" cy="6032503"/>
            <a:chOff x="-10206" y="825497"/>
            <a:chExt cx="12202206" cy="6032503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4197027-7251-3311-328B-86A194D4E536}"/>
                </a:ext>
              </a:extLst>
            </p:cNvPr>
            <p:cNvSpPr/>
            <p:nvPr/>
          </p:nvSpPr>
          <p:spPr>
            <a:xfrm rot="16200000">
              <a:off x="5937548" y="690978"/>
              <a:ext cx="287865" cy="1204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1A52903D-920D-AB9D-1D1B-6729B836DCD3}"/>
                </a:ext>
              </a:extLst>
            </p:cNvPr>
            <p:cNvSpPr/>
            <p:nvPr/>
          </p:nvSpPr>
          <p:spPr>
            <a:xfrm flipH="1">
              <a:off x="-10206" y="825500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19C3741F-81DE-B26A-C90C-465A9F8BDD3E}"/>
                </a:ext>
              </a:extLst>
            </p:cNvPr>
            <p:cNvSpPr/>
            <p:nvPr/>
          </p:nvSpPr>
          <p:spPr>
            <a:xfrm flipH="1">
              <a:off x="12040054" y="825497"/>
              <a:ext cx="151946" cy="6032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Rettangolo 15">
            <a:extLst>
              <a:ext uri="{FF2B5EF4-FFF2-40B4-BE49-F238E27FC236}">
                <a16:creationId xmlns:a16="http://schemas.microsoft.com/office/drawing/2014/main" id="{DB57DAA3-C059-6465-F0A4-976EAD52D241}"/>
              </a:ext>
            </a:extLst>
          </p:cNvPr>
          <p:cNvSpPr/>
          <p:nvPr userDrawn="1"/>
        </p:nvSpPr>
        <p:spPr>
          <a:xfrm>
            <a:off x="0" y="0"/>
            <a:ext cx="12192000" cy="83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Immagine 5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EDE4C4C2-4027-B19A-1E3A-A56F9BA216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pic>
        <p:nvPicPr>
          <p:cNvPr id="9" name="Immagine 8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DEC47494-806D-881A-1472-DD93341DEA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784" b="22059"/>
          <a:stretch/>
        </p:blipFill>
        <p:spPr>
          <a:xfrm>
            <a:off x="293725" y="115569"/>
            <a:ext cx="3897215" cy="637530"/>
          </a:xfrm>
          <a:prstGeom prst="rect">
            <a:avLst/>
          </a:prstGeom>
        </p:spPr>
      </p:pic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C74655B7-9404-81EF-A456-7F5513B8F343}"/>
              </a:ext>
            </a:extLst>
          </p:cNvPr>
          <p:cNvCxnSpPr>
            <a:cxnSpLocks/>
          </p:cNvCxnSpPr>
          <p:nvPr userDrawn="1"/>
        </p:nvCxnSpPr>
        <p:spPr>
          <a:xfrm>
            <a:off x="0" y="837854"/>
            <a:ext cx="12192000" cy="0"/>
          </a:xfrm>
          <a:prstGeom prst="line">
            <a:avLst/>
          </a:prstGeom>
          <a:ln w="28575">
            <a:solidFill>
              <a:srgbClr val="193C6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24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ngra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Elementi grafici, Carattere, testo, grafica&#10;&#10;Descrizione generata automaticamente">
            <a:extLst>
              <a:ext uri="{FF2B5EF4-FFF2-40B4-BE49-F238E27FC236}">
                <a16:creationId xmlns:a16="http://schemas.microsoft.com/office/drawing/2014/main" id="{0E8A1A7E-2C0E-1CF9-7178-503AD3430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7374"/>
          <a:stretch/>
        </p:blipFill>
        <p:spPr>
          <a:xfrm>
            <a:off x="2446926" y="34782"/>
            <a:ext cx="7301834" cy="682321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C6923E67-9CEB-648B-A35A-317A17979CBC}"/>
              </a:ext>
            </a:extLst>
          </p:cNvPr>
          <p:cNvSpPr txBox="1"/>
          <p:nvPr userDrawn="1"/>
        </p:nvSpPr>
        <p:spPr>
          <a:xfrm>
            <a:off x="1423292" y="1446065"/>
            <a:ext cx="9335209" cy="330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b="1" dirty="0">
                <a:solidFill>
                  <a:srgbClr val="193C6A"/>
                </a:solidFill>
                <a:latin typeface="+mn-lt"/>
                <a:cs typeface="Times New Roman" panose="02020603050405020304" pitchFamily="18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44837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74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49" r:id="rId3"/>
    <p:sldLayoutId id="2147483663" r:id="rId4"/>
    <p:sldLayoutId id="2147483668" r:id="rId5"/>
    <p:sldLayoutId id="2147483664" r:id="rId6"/>
    <p:sldLayoutId id="2147483665" r:id="rId7"/>
    <p:sldLayoutId id="2147483666" r:id="rId8"/>
    <p:sldLayoutId id="2147483667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3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C72EFB51-4559-E39D-310F-3C68A5ED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290221"/>
            <a:ext cx="3897215" cy="1155844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F8F4FF0E-A5BB-8C72-BC4D-BDB4BC9B24BA}"/>
              </a:ext>
            </a:extLst>
          </p:cNvPr>
          <p:cNvSpPr txBox="1"/>
          <p:nvPr/>
        </p:nvSpPr>
        <p:spPr>
          <a:xfrm>
            <a:off x="1433887" y="1180213"/>
            <a:ext cx="9616549" cy="330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900" b="1" i="0" u="none" strike="noStrike" dirty="0">
                <a:solidFill>
                  <a:srgbClr val="193C6A"/>
                </a:solidFill>
                <a:effectLst/>
                <a:cs typeface="Arial" panose="020B0604020202020204" pitchFamily="34" charset="0"/>
              </a:rPr>
              <a:t>Analisi Spettrale e Geometrica per il Riconoscimento Facciale</a:t>
            </a:r>
            <a:br>
              <a:rPr lang="it-IT" sz="2900" b="1" i="0" u="none" strike="noStrike" dirty="0">
                <a:solidFill>
                  <a:srgbClr val="193C6A"/>
                </a:solidFill>
                <a:effectLst/>
                <a:cs typeface="Arial" panose="020B0604020202020204" pitchFamily="34" charset="0"/>
              </a:rPr>
            </a:br>
            <a:br>
              <a:rPr lang="it-IT" sz="2900" b="1" i="0" u="none" strike="noStrike" dirty="0">
                <a:solidFill>
                  <a:srgbClr val="193C6A"/>
                </a:solidFill>
                <a:effectLst/>
                <a:cs typeface="Arial" panose="020B0604020202020204" pitchFamily="34" charset="0"/>
              </a:rPr>
            </a:br>
            <a:r>
              <a:rPr lang="it-IT" sz="1800" b="1" i="0" u="none" strike="noStrike" dirty="0">
                <a:solidFill>
                  <a:srgbClr val="193C6A"/>
                </a:solidFill>
                <a:effectLst/>
                <a:cs typeface="Arial" panose="020B0604020202020204" pitchFamily="34" charset="0"/>
              </a:rPr>
              <a:t>Confronto tra </a:t>
            </a:r>
            <a:r>
              <a:rPr lang="it-IT" sz="1800" b="1" dirty="0">
                <a:solidFill>
                  <a:srgbClr val="193C6A"/>
                </a:solidFill>
                <a:cs typeface="Arial" panose="020B0604020202020204" pitchFamily="34" charset="0"/>
              </a:rPr>
              <a:t>a</a:t>
            </a:r>
            <a:r>
              <a:rPr lang="it-IT" sz="1800" b="1" i="0" u="none" strike="noStrike" dirty="0">
                <a:solidFill>
                  <a:srgbClr val="193C6A"/>
                </a:solidFill>
                <a:effectLst/>
                <a:cs typeface="Arial" panose="020B0604020202020204" pitchFamily="34" charset="0"/>
              </a:rPr>
              <a:t>pprocci topologici e geometrici nello spazio latente delle </a:t>
            </a:r>
            <a:r>
              <a:rPr lang="it-IT" sz="1800" b="1" i="0" u="none" strike="noStrike" dirty="0" err="1">
                <a:solidFill>
                  <a:srgbClr val="193C6A"/>
                </a:solidFill>
                <a:effectLst/>
                <a:cs typeface="Arial" panose="020B0604020202020204" pitchFamily="34" charset="0"/>
              </a:rPr>
              <a:t>Eigenfaces</a:t>
            </a:r>
            <a:endParaRPr lang="it-IT" sz="1800" b="1" dirty="0">
              <a:solidFill>
                <a:srgbClr val="193C6A"/>
              </a:solidFill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9E2724-DA63-30A1-70D6-AE76140FFF83}"/>
              </a:ext>
            </a:extLst>
          </p:cNvPr>
          <p:cNvSpPr txBox="1">
            <a:spLocks/>
          </p:cNvSpPr>
          <p:nvPr/>
        </p:nvSpPr>
        <p:spPr>
          <a:xfrm>
            <a:off x="8812250" y="4821072"/>
            <a:ext cx="2654437" cy="8567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600" b="1" dirty="0">
                <a:solidFill>
                  <a:srgbClr val="193C6A"/>
                </a:solidFill>
                <a:cs typeface="Times New Roman" panose="02020603050405020304" pitchFamily="18" charset="0"/>
              </a:rPr>
              <a:t>Studente</a:t>
            </a:r>
            <a:br>
              <a:rPr lang="it-IT" sz="1600" b="1" dirty="0">
                <a:solidFill>
                  <a:srgbClr val="193C6A"/>
                </a:solidFill>
                <a:cs typeface="Times New Roman" panose="02020603050405020304" pitchFamily="18" charset="0"/>
              </a:rPr>
            </a:b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3BFA236C-4A41-93DA-A405-65C058B111B3}"/>
              </a:ext>
            </a:extLst>
          </p:cNvPr>
          <p:cNvSpPr txBox="1"/>
          <p:nvPr/>
        </p:nvSpPr>
        <p:spPr>
          <a:xfrm>
            <a:off x="591670" y="5234472"/>
            <a:ext cx="4141695" cy="1181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600" b="1" dirty="0">
                <a:solidFill>
                  <a:srgbClr val="193C6A"/>
                </a:solidFill>
                <a:cs typeface="Times New Roman" panose="02020603050405020304" pitchFamily="18" charset="0"/>
              </a:rPr>
              <a:t>Docente</a:t>
            </a:r>
            <a:b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</a:b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Prof.ssa Marina Popolizio  </a:t>
            </a:r>
            <a:endParaRPr lang="it-IT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0C73CF0B-CF98-B3A2-339B-140232A9F946}"/>
              </a:ext>
            </a:extLst>
          </p:cNvPr>
          <p:cNvSpPr txBox="1"/>
          <p:nvPr/>
        </p:nvSpPr>
        <p:spPr>
          <a:xfrm>
            <a:off x="1433887" y="3657273"/>
            <a:ext cx="9342863" cy="6307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t-IT" sz="1600" b="1" i="0" u="none" strike="noStrike" dirty="0">
                <a:solidFill>
                  <a:srgbClr val="193C6A"/>
                </a:solidFill>
                <a:effectLst/>
              </a:rPr>
              <a:t>Statistical and Mathematical Methods for AI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552A24-C7D3-93D9-A2EB-1FEF917F5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inherit"/>
              </a:rPr>
              <a:t>Marina Popolizio</a:t>
            </a:r>
            <a:endParaRPr kumimoji="0" lang="it-IT" altLang="it-IT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A3F9DA-4D43-18CD-7F37-DF1707578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9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inherit"/>
              </a:rPr>
              <a:t>Marina Popolizio</a:t>
            </a:r>
            <a:endParaRPr kumimoji="0" lang="it-IT" altLang="it-IT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6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EAFB7-84C7-EADC-86BA-49A8EFD6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2B80493F-B174-4F6D-2CA3-97D726B490C3}"/>
              </a:ext>
            </a:extLst>
          </p:cNvPr>
          <p:cNvSpPr txBox="1">
            <a:spLocks/>
          </p:cNvSpPr>
          <p:nvPr/>
        </p:nvSpPr>
        <p:spPr>
          <a:xfrm>
            <a:off x="500973" y="2402219"/>
            <a:ext cx="3238520" cy="4311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La Matrice U (Lo Spazio Latente):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Contiene le proiezioni di ogni immagine nel nuovo spazio ridotto.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Ogni riga rappresenta una persona specifica del dataset.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È qui che lavorano SVM e k-NN.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F31D6C1C-E273-4451-5267-16553DF8A86B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22127676-B73E-A19B-0165-EC1AB7D527CB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D7F13E7C-3756-6E3B-AF88-22506EBCB762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10/38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62397-52A3-7B77-A79A-B062B69A5FA4}"/>
              </a:ext>
            </a:extLst>
          </p:cNvPr>
          <p:cNvSpPr txBox="1"/>
          <p:nvPr/>
        </p:nvSpPr>
        <p:spPr>
          <a:xfrm>
            <a:off x="4163023" y="1041926"/>
            <a:ext cx="355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Interpretazione Semantica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10209F-E724-1F17-25DC-F6CF15399BBB}"/>
                  </a:ext>
                </a:extLst>
              </p:cNvPr>
              <p:cNvSpPr txBox="1"/>
              <p:nvPr/>
            </p:nvSpPr>
            <p:spPr>
              <a:xfrm>
                <a:off x="4405207" y="2388356"/>
                <a:ext cx="3528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La Matrice Σ: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Matrice diagonale dei Valori Singolari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 valori decrescono rapidamente: le prime componenti pesano molto (struttura del viso), le ultime quasi nulla (rumore)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A10209F-E724-1F17-25DC-F6CF1539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207" y="2388356"/>
                <a:ext cx="3528200" cy="2308324"/>
              </a:xfrm>
              <a:prstGeom prst="rect">
                <a:avLst/>
              </a:prstGeom>
              <a:blipFill>
                <a:blip r:embed="rId2"/>
                <a:stretch>
                  <a:fillRect l="-1557" t="-1587" r="-25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8256909-92D7-EB99-1483-ECF492950E28}"/>
              </a:ext>
            </a:extLst>
          </p:cNvPr>
          <p:cNvSpPr txBox="1"/>
          <p:nvPr/>
        </p:nvSpPr>
        <p:spPr>
          <a:xfrm>
            <a:off x="8527541" y="2402217"/>
            <a:ext cx="2819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MATRICE V: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Contiene i Vettori di Base (le direzioni principali)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Sono gli elementi che, mescolati insieme formano qualsiasi volto 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57FAB-F308-73F4-5611-02CCBC7DE1DD}"/>
              </a:ext>
            </a:extLst>
          </p:cNvPr>
          <p:cNvSpPr/>
          <p:nvPr/>
        </p:nvSpPr>
        <p:spPr>
          <a:xfrm>
            <a:off x="485570" y="2388355"/>
            <a:ext cx="3441940" cy="27563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477044-F56F-AB7C-A2C0-9474B4F35A1A}"/>
              </a:ext>
            </a:extLst>
          </p:cNvPr>
          <p:cNvSpPr/>
          <p:nvPr/>
        </p:nvSpPr>
        <p:spPr>
          <a:xfrm>
            <a:off x="4448337" y="2388356"/>
            <a:ext cx="3441940" cy="27563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523EE5-625B-CB99-6817-FBAE9CF66384}"/>
              </a:ext>
            </a:extLst>
          </p:cNvPr>
          <p:cNvSpPr/>
          <p:nvPr/>
        </p:nvSpPr>
        <p:spPr>
          <a:xfrm>
            <a:off x="8411104" y="2402217"/>
            <a:ext cx="3441940" cy="27563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0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9FC5-86B2-BD86-5C11-BAFC3DD0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DB3C0143-BFE5-773D-0152-E1EA49474804}"/>
              </a:ext>
            </a:extLst>
          </p:cNvPr>
          <p:cNvSpPr txBox="1"/>
          <p:nvPr/>
        </p:nvSpPr>
        <p:spPr>
          <a:xfrm>
            <a:off x="4458503" y="49989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3535643-3F29-39BE-B9CC-B912ABCB164E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84CA4B3B-27AA-67C7-9ED8-B850BC81E71F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11/38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08F16-AD81-29CA-99C9-503FC7433DF9}"/>
              </a:ext>
            </a:extLst>
          </p:cNvPr>
          <p:cNvSpPr txBox="1"/>
          <p:nvPr/>
        </p:nvSpPr>
        <p:spPr>
          <a:xfrm>
            <a:off x="5218981" y="1199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3C26D-14A6-D47F-6C22-CF3F1762AF38}"/>
              </a:ext>
            </a:extLst>
          </p:cNvPr>
          <p:cNvSpPr txBox="1"/>
          <p:nvPr/>
        </p:nvSpPr>
        <p:spPr>
          <a:xfrm>
            <a:off x="3175553" y="1303159"/>
            <a:ext cx="5567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Interpretazione Geometrica: Le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Eigenfaces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A3D04E-3449-9031-E12B-CE49512D9914}"/>
                  </a:ext>
                </a:extLst>
              </p:cNvPr>
              <p:cNvSpPr txBox="1"/>
              <p:nvPr/>
            </p:nvSpPr>
            <p:spPr>
              <a:xfrm>
                <a:off x="534838" y="2125242"/>
                <a:ext cx="11547501" cy="4477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 Vettori di Base (</a:t>
                </a:r>
                <a:r>
                  <a:rPr lang="it-IT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Basis</a:t>
                </a: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it-IT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Vectors</a:t>
                </a: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): i vettori singolari destri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(colonne della matrice V) hanno la stessa dimensione delle immagini originali (d=4096).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Quando vengono visualizzati come immagini 64 x 64, prendono il nome di </a:t>
                </a:r>
                <a:r>
                  <a:rPr lang="it-IT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Eigenfaces</a:t>
                </a: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. Essi formano una base ortonormale per il sottospazio dei volti umani.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Qualsiasi volto x del dataset può essere ricostruito come somma pesata di queste "facce fantasma":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i="1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i="1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i="1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it-IT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it-IT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Le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Eigenfaces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sono ordinate per importanza (autovalore): le prime (PC1, PC2...) catturano le variazioni macroscopiche (luce, forma del viso). Le ultime catturano i dettagli fini.</a:t>
                </a:r>
              </a:p>
              <a:p>
                <a:pPr algn="l">
                  <a:lnSpc>
                    <a:spcPct val="100000"/>
                  </a:lnSpc>
                </a:pPr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A3D04E-3449-9031-E12B-CE49512D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38" y="2125242"/>
                <a:ext cx="11547501" cy="4477893"/>
              </a:xfrm>
              <a:prstGeom prst="rect">
                <a:avLst/>
              </a:prstGeom>
              <a:blipFill>
                <a:blip r:embed="rId2"/>
                <a:stretch>
                  <a:fillRect l="-475" t="-817" r="-2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0DAF12E-28C3-69AC-AA8C-47FB0E7AB271}"/>
              </a:ext>
            </a:extLst>
          </p:cNvPr>
          <p:cNvSpPr/>
          <p:nvPr/>
        </p:nvSpPr>
        <p:spPr>
          <a:xfrm>
            <a:off x="4597879" y="3778370"/>
            <a:ext cx="2697410" cy="10092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9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1D000-A19A-FD51-446E-E72E0901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8B373AB3-862D-1911-2891-B973643ABA04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284E0C66-CC5E-F160-EDE9-9937FD89858B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2289610B-3B62-D3A9-6877-25274BD7DD2A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12/38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1D990E-8DCC-23A5-BD42-0A2F4C16F751}"/>
              </a:ext>
            </a:extLst>
          </p:cNvPr>
          <p:cNvSpPr txBox="1"/>
          <p:nvPr/>
        </p:nvSpPr>
        <p:spPr>
          <a:xfrm>
            <a:off x="5218981" y="11990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D651C-C220-F5C6-3B1E-18FE60755318}"/>
              </a:ext>
            </a:extLst>
          </p:cNvPr>
          <p:cNvSpPr txBox="1"/>
          <p:nvPr/>
        </p:nvSpPr>
        <p:spPr>
          <a:xfrm>
            <a:off x="3630326" y="1035290"/>
            <a:ext cx="4737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Visualizzazione dello Spazio Latente</a:t>
            </a:r>
            <a:endParaRPr lang="it-IT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192451-E6C9-3B44-A06F-F5BC51D5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76" y="2148326"/>
            <a:ext cx="9052578" cy="4352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EEECDE-EB34-0D7F-3B2D-E7EA8FB50602}"/>
                  </a:ext>
                </a:extLst>
              </p:cNvPr>
              <p:cNvSpPr txBox="1"/>
              <p:nvPr/>
            </p:nvSpPr>
            <p:spPr>
              <a:xfrm>
                <a:off x="327802" y="1631883"/>
                <a:ext cx="763437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00000"/>
                  </a:lnSpc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Le immagini mostrano i primi 10 vettori di base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...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EEECDE-EB34-0D7F-3B2D-E7EA8FB50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02" y="1631883"/>
                <a:ext cx="7634377" cy="381515"/>
              </a:xfrm>
              <a:prstGeom prst="rect">
                <a:avLst/>
              </a:prstGeom>
              <a:blipFill>
                <a:blip r:embed="rId3"/>
                <a:stretch>
                  <a:fillRect l="-719" t="-9677" b="-225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99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53962-926D-ADC2-9597-91FB2F5D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AF769B9E-3FDF-8A74-04BE-A38118B806C2}"/>
              </a:ext>
            </a:extLst>
          </p:cNvPr>
          <p:cNvSpPr txBox="1"/>
          <p:nvPr/>
        </p:nvSpPr>
        <p:spPr>
          <a:xfrm>
            <a:off x="5075949" y="4810486"/>
            <a:ext cx="5950744" cy="10668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PC 3 - PC 6: Iniziano a delineare tratti somatici specifici (forma del naso, arcate sopraccigliari, guance).</a:t>
            </a:r>
          </a:p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A2059618-0F6F-B00F-A50A-5AD81996E5E7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60053BF-E348-78D8-4A15-6665A900F630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0B5B28DE-6CB5-8145-469B-8C56576C9648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13/38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FC52C-024A-B852-3AEC-C25A34941182}"/>
              </a:ext>
            </a:extLst>
          </p:cNvPr>
          <p:cNvSpPr txBox="1"/>
          <p:nvPr/>
        </p:nvSpPr>
        <p:spPr>
          <a:xfrm>
            <a:off x="4679007" y="12107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Analisi immagine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3BEED-6189-0C07-9605-73D11CC1F71F}"/>
              </a:ext>
            </a:extLst>
          </p:cNvPr>
          <p:cNvSpPr txBox="1"/>
          <p:nvPr/>
        </p:nvSpPr>
        <p:spPr>
          <a:xfrm>
            <a:off x="426184" y="1960953"/>
            <a:ext cx="8505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Dalle immagini notiamo che: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02FAB-0C28-98AE-2740-BA474202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" t="9187" r="59940" b="45916"/>
          <a:stretch>
            <a:fillRect/>
          </a:stretch>
        </p:blipFill>
        <p:spPr>
          <a:xfrm>
            <a:off x="426185" y="2416227"/>
            <a:ext cx="3447264" cy="1868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13094-092B-4672-3CD9-72D57C131F12}"/>
              </a:ext>
            </a:extLst>
          </p:cNvPr>
          <p:cNvSpPr txBox="1"/>
          <p:nvPr/>
        </p:nvSpPr>
        <p:spPr>
          <a:xfrm>
            <a:off x="491707" y="4743729"/>
            <a:ext cx="3648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PC 1 &amp; PC 2: Catturano le variazioni di illuminazione globale (sfumature chiaro/scuro).</a:t>
            </a:r>
          </a:p>
          <a:p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CF938-A18D-7E18-DD29-BF0C33C1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16" t="8604" b="45739"/>
          <a:stretch>
            <a:fillRect/>
          </a:stretch>
        </p:blipFill>
        <p:spPr>
          <a:xfrm>
            <a:off x="4235571" y="2356730"/>
            <a:ext cx="5411934" cy="1987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E37716-E2A0-EA78-B2FF-520520AA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43" r="79509"/>
          <a:stretch>
            <a:fillRect/>
          </a:stretch>
        </p:blipFill>
        <p:spPr>
          <a:xfrm>
            <a:off x="9647505" y="2356730"/>
            <a:ext cx="1854976" cy="19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A90B3-E3DF-9E50-B2E8-601661C5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C538529-0467-C44F-1AF2-4F1E90CC80C6}"/>
              </a:ext>
            </a:extLst>
          </p:cNvPr>
          <p:cNvSpPr txBox="1"/>
          <p:nvPr/>
        </p:nvSpPr>
        <p:spPr>
          <a:xfrm>
            <a:off x="182899" y="4725039"/>
            <a:ext cx="118262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PC 7: Notare la struttura scura attorno agli occhi: questa componente si "accende" (ha peso alto) se il soggetto indossa gli occhiali.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PC 8: Aggiunge definizione alla struttura mandibolare e alla bocca.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PC 9: Si concentra sui tratti nasali. Notate la forte evidenziazione del ponte e della punta del naso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PC 10: Inizia a catturare le espressioni facciali e dettagli locali. </a:t>
            </a:r>
          </a:p>
          <a:p>
            <a:pPr algn="just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2556EEAA-F2C6-ED71-42E0-6B3EBAEE9702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89ED8521-A65A-CF8A-F74C-EB1BCF20E31B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3AE0352-7C22-989E-B5B2-FE3880B21276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14/38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CBF5E-D577-94CE-C9C2-12D8178241D9}"/>
              </a:ext>
            </a:extLst>
          </p:cNvPr>
          <p:cNvSpPr txBox="1"/>
          <p:nvPr/>
        </p:nvSpPr>
        <p:spPr>
          <a:xfrm>
            <a:off x="4485468" y="956178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Analisi immagine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BFBFD-5375-1E8D-F6B6-E2632E7DC4DF}"/>
              </a:ext>
            </a:extLst>
          </p:cNvPr>
          <p:cNvSpPr txBox="1"/>
          <p:nvPr/>
        </p:nvSpPr>
        <p:spPr>
          <a:xfrm>
            <a:off x="365799" y="1623551"/>
            <a:ext cx="118262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Si noti come ogni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Eigenface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catturi un aspetto diverso e indipendente del volto. Non c'è ridondanza. L'algoritmo SVD ha "smontato" il concetto di faccia umana nei suoi ingredienti fondamentali. </a:t>
            </a:r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E2E88-EC13-D182-1F6E-1F759E16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14" t="52861"/>
          <a:stretch>
            <a:fillRect/>
          </a:stretch>
        </p:blipFill>
        <p:spPr>
          <a:xfrm>
            <a:off x="2337171" y="2403133"/>
            <a:ext cx="7240734" cy="205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4A72C-1461-B630-5B24-BE3114088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68888987-2E2E-E0D4-CE62-658BC6F614AC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6144EBA-94A1-A1D0-C721-519811443554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267D2512-76AD-3A0B-EB9E-6DE325A25164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15/38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C345A2-8E0E-FF47-FCC7-38A4B3E16E5A}"/>
              </a:ext>
            </a:extLst>
          </p:cNvPr>
          <p:cNvSpPr txBox="1"/>
          <p:nvPr/>
        </p:nvSpPr>
        <p:spPr>
          <a:xfrm>
            <a:off x="3596020" y="1076947"/>
            <a:ext cx="4999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Implementazione: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Stack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Tecnologico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E4418-9681-32E3-0DD6-E1107AF476C5}"/>
              </a:ext>
            </a:extLst>
          </p:cNvPr>
          <p:cNvSpPr txBox="1"/>
          <p:nvPr/>
        </p:nvSpPr>
        <p:spPr>
          <a:xfrm>
            <a:off x="182900" y="2167015"/>
            <a:ext cx="71123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Linguaggio: Python 3.9</a:t>
            </a:r>
          </a:p>
          <a:p>
            <a:pPr algn="just"/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NumPy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(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numpy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): Fondamentale per la manipolazione matriciale e l'algebra lineare (gestione array N-dimensionali).</a:t>
            </a:r>
          </a:p>
          <a:p>
            <a:pPr algn="just"/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Scikit-Learn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(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sklearn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):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Modulo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decomposition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: Per il calcolo della SVD/PCA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Modulo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svm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,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neighbors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: Per i classificatori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Modulo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model_selection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: Per la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Stratified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K-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Fold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Cross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Validation</a:t>
            </a: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lvl="1" algn="just"/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Matplotlib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/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Seaborn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: Per la visualizzazione dei dati (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Scree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Plot,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Heatmap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dei residui).</a:t>
            </a:r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9AF849-8E4A-B5F6-9CC3-10BD2D62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61" t="8534" r="9295" b="9502"/>
          <a:stretch>
            <a:fillRect/>
          </a:stretch>
        </p:blipFill>
        <p:spPr>
          <a:xfrm>
            <a:off x="9299275" y="3875175"/>
            <a:ext cx="2518913" cy="25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70F298-5AB7-D3E2-03D1-0425F2CE8A77}"/>
              </a:ext>
            </a:extLst>
          </p:cNvPr>
          <p:cNvSpPr txBox="1"/>
          <p:nvPr/>
        </p:nvSpPr>
        <p:spPr>
          <a:xfrm>
            <a:off x="11559397" y="656652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193C6A"/>
                </a:solidFill>
                <a:latin typeface="+mj-lt"/>
                <a:cs typeface="Times New Roman" panose="02020603050405020304" pitchFamily="18" charset="0"/>
              </a:rPr>
              <a:t>16/38</a:t>
            </a:r>
            <a:endParaRPr lang="it-IT" sz="1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13A35-C3BD-C266-1572-5817FF0C70E5}"/>
              </a:ext>
            </a:extLst>
          </p:cNvPr>
          <p:cNvSpPr txBox="1"/>
          <p:nvPr/>
        </p:nvSpPr>
        <p:spPr>
          <a:xfrm>
            <a:off x="9095118" y="6565612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  <a:p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F8F5E-9093-F872-4FA6-686D9E4BBB6B}"/>
              </a:ext>
            </a:extLst>
          </p:cNvPr>
          <p:cNvSpPr txBox="1"/>
          <p:nvPr/>
        </p:nvSpPr>
        <p:spPr>
          <a:xfrm>
            <a:off x="5034536" y="238038"/>
            <a:ext cx="5986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FA0DB-CCF2-60EF-3973-B342504F2869}"/>
              </a:ext>
            </a:extLst>
          </p:cNvPr>
          <p:cNvSpPr txBox="1"/>
          <p:nvPr/>
        </p:nvSpPr>
        <p:spPr>
          <a:xfrm>
            <a:off x="267420" y="2553419"/>
            <a:ext cx="118215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Sorgente dei Dati Dataset: Olivetti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Faces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(AT&amp;T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Laboratories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Cambridge)</a:t>
            </a:r>
          </a:p>
          <a:p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Composizione: N = 400 immagini totali in scala di grigi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Classi (y): 40 soggetti distinti (identità), con esattamente 10 acquisizioni per ciascuno (variazioni di luce, espressione, accessori)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Le immagini nascono come matrici 64 x 64, ma gli algoritmi che useremo richiedono vettori.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08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5FB53-DCE0-908A-EB73-5AFCF790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8A3363-A457-AE75-7FA7-99C59A3CBDE1}"/>
              </a:ext>
            </a:extLst>
          </p:cNvPr>
          <p:cNvSpPr txBox="1"/>
          <p:nvPr/>
        </p:nvSpPr>
        <p:spPr>
          <a:xfrm>
            <a:off x="11559397" y="656652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17/38</a:t>
            </a:r>
            <a:endParaRPr lang="it-IT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F8AF9-C440-E133-1874-51BDC8E988F4}"/>
              </a:ext>
            </a:extLst>
          </p:cNvPr>
          <p:cNvSpPr txBox="1"/>
          <p:nvPr/>
        </p:nvSpPr>
        <p:spPr>
          <a:xfrm>
            <a:off x="9095118" y="6565612"/>
            <a:ext cx="1736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  <a:p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EAB502-B3DC-88BE-9A78-303E855BB779}"/>
              </a:ext>
            </a:extLst>
          </p:cNvPr>
          <p:cNvSpPr txBox="1"/>
          <p:nvPr/>
        </p:nvSpPr>
        <p:spPr>
          <a:xfrm>
            <a:off x="5034536" y="238038"/>
            <a:ext cx="5986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5B645-83CD-86FC-71D5-0A74B294E79F}"/>
              </a:ext>
            </a:extLst>
          </p:cNvPr>
          <p:cNvSpPr txBox="1"/>
          <p:nvPr/>
        </p:nvSpPr>
        <p:spPr>
          <a:xfrm>
            <a:off x="474453" y="1670301"/>
            <a:ext cx="315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Qui viene visualizzato il dataset: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ACEF0-03E6-8337-1D90-9D2401C6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87" y="2163626"/>
            <a:ext cx="8238226" cy="42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7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813B8-4A12-6CEC-72B4-B11D0292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96AAC962-70A9-FD3A-E9E8-A14F78155E8F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349FB7A-F74C-2CB5-C32E-973C9869226F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795CC92-FCEC-0FDC-4E56-4A4FAB0B5BAF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18/38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CBEFD9-0450-6BC5-D642-C81290BFB7BE}"/>
              </a:ext>
            </a:extLst>
          </p:cNvPr>
          <p:cNvSpPr txBox="1"/>
          <p:nvPr/>
        </p:nvSpPr>
        <p:spPr>
          <a:xfrm>
            <a:off x="2734310" y="1043832"/>
            <a:ext cx="672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L'Ipotesi di Classificazione: Topologia vs Geometria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CC0A4B-46C7-C082-4889-9A9447232833}"/>
                  </a:ext>
                </a:extLst>
              </p:cNvPr>
              <p:cNvSpPr txBox="1"/>
              <p:nvPr/>
            </p:nvSpPr>
            <p:spPr>
              <a:xfrm>
                <a:off x="182899" y="1811276"/>
                <a:ext cx="7112390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Ora ogni volto non è più una matrice, ma un punto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it-IT" b="0" i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b="0" dirty="0">
                  <a:solidFill>
                    <a:srgbClr val="193C6A"/>
                  </a:solidFill>
                </a:endParaRPr>
              </a:p>
              <a:p>
                <a:pPr algn="just"/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Come sono disposti questi punti nello spazio?</a:t>
                </a:r>
                <a:endParaRPr lang="it-IT" dirty="0"/>
              </a:p>
              <a:p>
                <a:pPr algn="just"/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CC0A4B-46C7-C082-4889-9A9447232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99" y="1811276"/>
                <a:ext cx="7112390" cy="946991"/>
              </a:xfrm>
              <a:prstGeom prst="rect">
                <a:avLst/>
              </a:prstGeom>
              <a:blipFill>
                <a:blip r:embed="rId2"/>
                <a:stretch>
                  <a:fillRect l="-686" t="-19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1100A7E-BFD1-4BE2-E6DD-54F7807AFCBE}"/>
              </a:ext>
            </a:extLst>
          </p:cNvPr>
          <p:cNvSpPr/>
          <p:nvPr/>
        </p:nvSpPr>
        <p:spPr>
          <a:xfrm>
            <a:off x="182899" y="2890028"/>
            <a:ext cx="6442188" cy="376111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4DC16-5D79-E0CE-12C4-86CC30D5820E}"/>
              </a:ext>
            </a:extLst>
          </p:cNvPr>
          <p:cNvSpPr txBox="1"/>
          <p:nvPr/>
        </p:nvSpPr>
        <p:spPr>
          <a:xfrm flipH="1">
            <a:off x="697767" y="3633137"/>
            <a:ext cx="5825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Ipotesi 1: Prossimità Locale (Approccio Topologico)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Idea: I volti della stessa persona formano "grappoli" (cluster) stretti.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Strumento: k-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Nearest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Neighbors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(k-NN).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Logica: Classificazione basata sulla Distanza Euclidea.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DF77C-AC49-425B-DF98-5E4179BF7082}"/>
              </a:ext>
            </a:extLst>
          </p:cNvPr>
          <p:cNvSpPr txBox="1"/>
          <p:nvPr/>
        </p:nvSpPr>
        <p:spPr>
          <a:xfrm>
            <a:off x="7716812" y="2885959"/>
            <a:ext cx="37036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Ipotesi 2: Separabilità Globale (Approccio Geometrico)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Idea: Le identità sono ben distinte e separabili da confini netti (iperpiani).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Strumento: Support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Vector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Machine (SVM).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Logica: Classificazione basata sul Margine di Separazione.</a:t>
            </a:r>
            <a:endParaRPr lang="it-I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EB8041-987E-70D5-AFBE-C37696EC8635}"/>
              </a:ext>
            </a:extLst>
          </p:cNvPr>
          <p:cNvSpPr/>
          <p:nvPr/>
        </p:nvSpPr>
        <p:spPr>
          <a:xfrm>
            <a:off x="7454834" y="2734606"/>
            <a:ext cx="4531526" cy="376111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7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1C1A-7C74-2BBF-AEAB-AC5C00AE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BF8A3E59-10CE-BA7C-F16E-D913B1C883F7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29E57ED9-C775-189B-CDE2-28CA5A97B93F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87415710-FA51-98B7-A801-25301E36EB13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19/38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0B894-2643-4AB3-C60F-7D50322A4659}"/>
              </a:ext>
            </a:extLst>
          </p:cNvPr>
          <p:cNvSpPr txBox="1"/>
          <p:nvPr/>
        </p:nvSpPr>
        <p:spPr>
          <a:xfrm>
            <a:off x="3670352" y="1081576"/>
            <a:ext cx="5706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k-NN: Classificazione basata sulla Distanza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907AF-3A16-7C64-AC0D-954E7DAAD16C}"/>
                  </a:ext>
                </a:extLst>
              </p:cNvPr>
              <p:cNvSpPr txBox="1"/>
              <p:nvPr/>
            </p:nvSpPr>
            <p:spPr>
              <a:xfrm>
                <a:off x="381306" y="2126524"/>
                <a:ext cx="711239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Funzionamento: dato un nuovo volto ignoto (Test), calcoliamo la sua distanza da tutti i volti conosciuti (Train) nello spazio a n dimensioni.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La Metrica: usiamo la Distanza Euclidea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Norm)</a:t>
                </a:r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907AF-3A16-7C64-AC0D-954E7DAAD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06" y="2126524"/>
                <a:ext cx="7112390" cy="923330"/>
              </a:xfrm>
              <a:prstGeom prst="rect">
                <a:avLst/>
              </a:prstGeom>
              <a:blipFill>
                <a:blip r:embed="rId2"/>
                <a:stretch>
                  <a:fillRect l="-600" t="-3974" r="-772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CEC1FA-09C6-37F8-24D1-551F7A0B3BB2}"/>
              </a:ext>
            </a:extLst>
          </p:cNvPr>
          <p:cNvSpPr txBox="1"/>
          <p:nvPr/>
        </p:nvSpPr>
        <p:spPr>
          <a:xfrm flipH="1">
            <a:off x="386592" y="5113379"/>
            <a:ext cx="10439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Iperparametro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k: determina quanti "vicini" votano per decidere l'identità. Abbiamo testato k=1, 3, 5, … per trovare il bilanciamento tra rumore e generalizzazione.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Limite: soffre se i cluster non sono sferici o se i punti sono sparsi (anche se la SVD ha mitigato questo problema).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46FF0-4972-197F-801D-37A20781813B}"/>
                  </a:ext>
                </a:extLst>
              </p:cNvPr>
              <p:cNvSpPr txBox="1"/>
              <p:nvPr/>
            </p:nvSpPr>
            <p:spPr>
              <a:xfrm>
                <a:off x="4061822" y="3542815"/>
                <a:ext cx="2601866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ⅆ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it-IT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it-IT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i="1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it-IT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it-IT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= 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it-IT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p>
                            <m:e>
                              <m:r>
                                <a:rPr lang="it-IT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it-IT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it-IT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dirty="0">
                  <a:solidFill>
                    <a:srgbClr val="193C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C46FF0-4972-197F-801D-37A207818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822" y="3542815"/>
                <a:ext cx="2601866" cy="1077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0B3B85-67BF-F39A-E143-02BEAA95BD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0" t="1492" r="2143" b="2464"/>
          <a:stretch>
            <a:fillRect/>
          </a:stretch>
        </p:blipFill>
        <p:spPr>
          <a:xfrm>
            <a:off x="8655229" y="2329745"/>
            <a:ext cx="2922187" cy="21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">
            <a:extLst>
              <a:ext uri="{FF2B5EF4-FFF2-40B4-BE49-F238E27FC236}">
                <a16:creationId xmlns:a16="http://schemas.microsoft.com/office/drawing/2014/main" id="{AFC65E8E-6B9F-C1F3-97CA-0A01688B76EF}"/>
              </a:ext>
            </a:extLst>
          </p:cNvPr>
          <p:cNvSpPr txBox="1"/>
          <p:nvPr/>
        </p:nvSpPr>
        <p:spPr>
          <a:xfrm>
            <a:off x="4265568" y="92322"/>
            <a:ext cx="605944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18BCF95-01EB-FC7F-17DF-6F22E29D5B43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B8A8E95-E465-8341-5BF9-39951F386B91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2/38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CF4230-79DC-C014-8AE8-F45289AC1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583767"/>
              </p:ext>
            </p:extLst>
          </p:nvPr>
        </p:nvGraphicFramePr>
        <p:xfrm>
          <a:off x="2132606" y="1553032"/>
          <a:ext cx="7813208" cy="501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CAEF2A-C060-62AF-DED3-BBA2B0B8E946}"/>
              </a:ext>
            </a:extLst>
          </p:cNvPr>
          <p:cNvSpPr txBox="1"/>
          <p:nvPr/>
        </p:nvSpPr>
        <p:spPr>
          <a:xfrm>
            <a:off x="5501870" y="888066"/>
            <a:ext cx="3391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8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Indice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90298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F8350-7995-E11A-9240-30952C174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53493C49-C7F5-14F3-FFD8-25D0F22D1A33}"/>
              </a:ext>
            </a:extLst>
          </p:cNvPr>
          <p:cNvSpPr txBox="1"/>
          <p:nvPr/>
        </p:nvSpPr>
        <p:spPr>
          <a:xfrm>
            <a:off x="5024547" y="83696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193C6A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1440168-2A66-54AF-7AB3-6A51D1F12C3B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D551213-BECA-EE10-F909-C9394C2AA077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20/38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B9CF7-D603-313A-2219-5ABE01602E62}"/>
              </a:ext>
            </a:extLst>
          </p:cNvPr>
          <p:cNvSpPr txBox="1"/>
          <p:nvPr/>
        </p:nvSpPr>
        <p:spPr>
          <a:xfrm>
            <a:off x="3462105" y="1076960"/>
            <a:ext cx="5267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SVM: Classificazione basata sul Margine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88788-01C7-8A4D-A8EB-6D6244BCDEEC}"/>
              </a:ext>
            </a:extLst>
          </p:cNvPr>
          <p:cNvSpPr txBox="1"/>
          <p:nvPr/>
        </p:nvSpPr>
        <p:spPr>
          <a:xfrm>
            <a:off x="232666" y="2069217"/>
            <a:ext cx="691398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Funzionamento: L'SVM non guarda solo i vicini, ma cerca un confine globale che separi le classi.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Il Margine: L'obiettivo è massimizzare la distanza tra l'iperpiano di decisione e i punti più vicini (Vettori di Supporto)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Scelta del Kernel: Confronto Kernel: Lineare vs RBF (Radiale). Ho testato entrambi per verificare se la complessità non-lineare fosse necessaria o se la SVD avesse già reso i dati linearmente separabili.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solidFill>
                <a:srgbClr val="193C6A"/>
              </a:solidFill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Robustezza: A differenza del k-NN, l'SVM è meno sensibile ai singoli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outlier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 perché guarda la struttura globale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E52F5-1AA9-F513-8C33-51B0DBEB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7" r="20405" b="10307"/>
          <a:stretch>
            <a:fillRect/>
          </a:stretch>
        </p:blipFill>
        <p:spPr>
          <a:xfrm>
            <a:off x="7369167" y="2518333"/>
            <a:ext cx="4590167" cy="27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3C133-293C-03D2-A41D-28597ADA5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290E5E02-EE37-4C7E-7ADD-633906BE80B8}"/>
              </a:ext>
            </a:extLst>
          </p:cNvPr>
          <p:cNvSpPr txBox="1">
            <a:spLocks/>
          </p:cNvSpPr>
          <p:nvPr/>
        </p:nvSpPr>
        <p:spPr>
          <a:xfrm>
            <a:off x="229703" y="2148095"/>
            <a:ext cx="8198305" cy="29531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Definizione: La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Grid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Search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è un approccio esaustivo che costruisce una "griglia" di tutte le possibili combinazioni di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iperparametri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Obiettivo: Trovare la configurazione che massimizza l'accuratezza del modello.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Automazione: Invece di procedere per tentativi manuali, l'algoritmo valuta sistematicamente ogni singolo incrocio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F99064-4E21-5E00-B0B1-F95D9FAC88E7}"/>
              </a:ext>
            </a:extLst>
          </p:cNvPr>
          <p:cNvSpPr txBox="1"/>
          <p:nvPr/>
        </p:nvSpPr>
        <p:spPr>
          <a:xfrm>
            <a:off x="863291" y="1857846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69956711-24A2-8FA2-0592-80470A17A936}"/>
              </a:ext>
            </a:extLst>
          </p:cNvPr>
          <p:cNvSpPr txBox="1"/>
          <p:nvPr/>
        </p:nvSpPr>
        <p:spPr>
          <a:xfrm>
            <a:off x="5041799" y="83369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169BF0B5-5A5C-07CB-F404-2CBE3DC6FB59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D268403F-D4C8-BD18-7363-065EA0321001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21/38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BE1AE60-B9E7-22EE-9891-946FBF50F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dati ottenuti dall'FPGA sono stati confrontati con i risultati di simulazioni software.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5CE5C-E4B0-193A-A742-5F354F85912F}"/>
              </a:ext>
            </a:extLst>
          </p:cNvPr>
          <p:cNvSpPr txBox="1"/>
          <p:nvPr/>
        </p:nvSpPr>
        <p:spPr>
          <a:xfrm>
            <a:off x="5253487" y="13974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FD1CF-E76F-91A0-7663-FC0155DF4D24}"/>
              </a:ext>
            </a:extLst>
          </p:cNvPr>
          <p:cNvSpPr txBox="1"/>
          <p:nvPr/>
        </p:nvSpPr>
        <p:spPr>
          <a:xfrm>
            <a:off x="3368660" y="1166646"/>
            <a:ext cx="6340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Ottimizzazione degli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Iperparametri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: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Grid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Search</a:t>
            </a:r>
            <a:endParaRPr lang="it-IT" sz="24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5178C6-8365-20D6-67D2-4BFB43951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817516"/>
              </p:ext>
            </p:extLst>
          </p:nvPr>
        </p:nvGraphicFramePr>
        <p:xfrm>
          <a:off x="1486113" y="4384360"/>
          <a:ext cx="675115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386">
                  <a:extLst>
                    <a:ext uri="{9D8B030D-6E8A-4147-A177-3AD203B41FA5}">
                      <a16:colId xmlns:a16="http://schemas.microsoft.com/office/drawing/2014/main" val="3550358076"/>
                    </a:ext>
                  </a:extLst>
                </a:gridCol>
                <a:gridCol w="2250386">
                  <a:extLst>
                    <a:ext uri="{9D8B030D-6E8A-4147-A177-3AD203B41FA5}">
                      <a16:colId xmlns:a16="http://schemas.microsoft.com/office/drawing/2014/main" val="1649203420"/>
                    </a:ext>
                  </a:extLst>
                </a:gridCol>
                <a:gridCol w="2250386">
                  <a:extLst>
                    <a:ext uri="{9D8B030D-6E8A-4147-A177-3AD203B41FA5}">
                      <a16:colId xmlns:a16="http://schemas.microsoft.com/office/drawing/2014/main" val="527367695"/>
                    </a:ext>
                  </a:extLst>
                </a:gridCol>
              </a:tblGrid>
              <a:tr h="186891">
                <a:tc>
                  <a:txBody>
                    <a:bodyPr/>
                    <a:lstStyle/>
                    <a:p>
                      <a:r>
                        <a:rPr lang="it-IT" dirty="0"/>
                        <a:t>MODELLO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IPERPARAMETRO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VALORI TESTATI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606806"/>
                  </a:ext>
                </a:extLst>
              </a:tr>
              <a:tr h="357993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k-NN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k (Vicini)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1, 3, 5, 7, 9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111137"/>
                  </a:ext>
                </a:extLst>
              </a:tr>
              <a:tr h="35799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Pesi (Weights)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Uniform</a:t>
                      </a:r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it-IT" dirty="0" err="1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Distance</a:t>
                      </a:r>
                      <a:endParaRPr lang="it-IT" dirty="0">
                        <a:solidFill>
                          <a:srgbClr val="193C6A"/>
                        </a:solidFill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427228"/>
                  </a:ext>
                </a:extLst>
              </a:tr>
              <a:tr h="357993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SVM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Kernel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Linear, </a:t>
                      </a:r>
                      <a:r>
                        <a:rPr lang="it-IT" dirty="0" err="1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Rbf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2533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C (Regolarizzazione)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rgbClr val="193C6A"/>
                          </a:solidFill>
                          <a:cs typeface="Times New Roman" panose="02020603050405020304" pitchFamily="18" charset="0"/>
                        </a:rPr>
                        <a:t>0.01, 0.1, 1, 10, 100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11669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4570C2F-3DD4-2995-8EFF-B8C590B03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228" y="2159478"/>
            <a:ext cx="3173805" cy="253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AB944-A39A-175C-4169-7552BD1A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712B713B-A4C4-816F-F1E7-4D05A9CC14B4}"/>
              </a:ext>
            </a:extLst>
          </p:cNvPr>
          <p:cNvSpPr txBox="1">
            <a:spLocks/>
          </p:cNvSpPr>
          <p:nvPr/>
        </p:nvSpPr>
        <p:spPr>
          <a:xfrm>
            <a:off x="205509" y="1948881"/>
            <a:ext cx="7515133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Il Problema: Con pochi dati (10 immagini per persona), una semplice divisione 80/20 è rischiosa (potremmo essere fortunati o sfortunati con il test set).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La Soluzione (K=5):Dividiamo i dati in 5 "pieghe" (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folds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). Addestriamo il modello 5 volte: ogni volta usiamo una piega diversa come test e le altre 4 come training. Il risultato finale è la media delle 5 prove.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Perché "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Stratified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"? Fondamentale per il nostro dataset. Garantisce che in ogni piega ci siano le stesse proporzioni delle 40 identità, evitando di addestrare su una persona e testare su un'altra mai vista.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Dettagli: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Folds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(K): 5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Metrica: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Accuracy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Media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Vantaggio: Riduce la varianza e garantisce che il risultato sia generalizzabile.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E81012-7564-F4DB-B88E-460575A202A2}"/>
              </a:ext>
            </a:extLst>
          </p:cNvPr>
          <p:cNvSpPr txBox="1"/>
          <p:nvPr/>
        </p:nvSpPr>
        <p:spPr>
          <a:xfrm>
            <a:off x="863291" y="1857846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01D951EF-77DB-30D8-B2AF-7439EBAB16A4}"/>
              </a:ext>
            </a:extLst>
          </p:cNvPr>
          <p:cNvSpPr txBox="1"/>
          <p:nvPr/>
        </p:nvSpPr>
        <p:spPr>
          <a:xfrm>
            <a:off x="5041799" y="83369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4A7E9939-D827-F9D3-501D-E8A07BFAB41D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8C5A3BFC-318E-DBEF-ADB6-812750237F6B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22/38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1F166F-CDBD-5927-3362-4A943FB84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dati ottenuti dall'FPGA sono stati confrontati con i risultati di simulazioni software.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EAB77-B699-027E-93B8-2491B46E6ECE}"/>
              </a:ext>
            </a:extLst>
          </p:cNvPr>
          <p:cNvSpPr txBox="1"/>
          <p:nvPr/>
        </p:nvSpPr>
        <p:spPr>
          <a:xfrm>
            <a:off x="5253487" y="13974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B045A-4CAB-789D-0775-33C10645C491}"/>
              </a:ext>
            </a:extLst>
          </p:cNvPr>
          <p:cNvSpPr txBox="1"/>
          <p:nvPr/>
        </p:nvSpPr>
        <p:spPr>
          <a:xfrm>
            <a:off x="3785177" y="1210845"/>
            <a:ext cx="4972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Validazione Robusta: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Stratified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K-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Fold</a:t>
            </a:r>
            <a:endParaRPr lang="it-IT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988CED-500E-9634-8801-D3830EED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8" t="5036" r="10275" b="10388"/>
          <a:stretch>
            <a:fillRect/>
          </a:stretch>
        </p:blipFill>
        <p:spPr>
          <a:xfrm>
            <a:off x="7651629" y="2380379"/>
            <a:ext cx="4132163" cy="29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2863EDCF-5B70-F4F8-178A-1805ABF5AC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692" y="1800931"/>
                <a:ext cx="6087277" cy="43497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L'obiettivo del confronto non è solo trovare il modello migliore, ma comprendere la natura dello spazio latente generato dalla SVD: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 dati sono raggruppati per vicinanza locale? (Ipotesi Topologica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sz="1800" b="0" i="1" dirty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k-NN).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 dati sono separabili da confini netti? (Ipotesi Geometrica 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SVM).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Risultati Quantitativi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K-NN (k=1): Accuratezza 91.25%. Il modello soffre ancora parzialmente della scarsità dei dati nello spazio, dove la semplice distanza euclidea può essere ambigua.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SVM (Linear Kernel): Accuratezza 97.50%. Il distacco netto (+6.25%) indica una superiorità strutturale dell'approccio a margini.</a:t>
                </a: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2863EDCF-5B70-F4F8-178A-1805ABF5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692" y="1800931"/>
                <a:ext cx="6087277" cy="4349703"/>
              </a:xfrm>
              <a:prstGeom prst="rect">
                <a:avLst/>
              </a:prstGeom>
              <a:blipFill>
                <a:blip r:embed="rId2"/>
                <a:stretch>
                  <a:fillRect l="-801" t="-700" r="-1101" b="-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ottotitolo 2">
            <a:extLst>
              <a:ext uri="{FF2B5EF4-FFF2-40B4-BE49-F238E27FC236}">
                <a16:creationId xmlns:a16="http://schemas.microsoft.com/office/drawing/2014/main" id="{0DCF368B-E575-EC79-408A-BCD9C4F8E924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8AB64D1D-CB9B-F7E8-8599-4C89E2632436}"/>
              </a:ext>
            </a:extLst>
          </p:cNvPr>
          <p:cNvSpPr txBox="1"/>
          <p:nvPr/>
        </p:nvSpPr>
        <p:spPr>
          <a:xfrm>
            <a:off x="5059051" y="79967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3D7406E-C7B5-24C7-12FF-45DE3B1DD530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01172FAB-D683-BC09-B0BF-5C2D7261D51B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23/38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BFDB5-110C-CE04-B720-F71458D3CA73}"/>
              </a:ext>
            </a:extLst>
          </p:cNvPr>
          <p:cNvSpPr txBox="1"/>
          <p:nvPr/>
        </p:nvSpPr>
        <p:spPr>
          <a:xfrm>
            <a:off x="3504389" y="1063115"/>
            <a:ext cx="5103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Analisi delle Prestazioni: k-NN vs SVM</a:t>
            </a:r>
            <a:endParaRPr lang="it-IT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9A6C7B-76A1-3B94-067E-D4A9EBB8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2" y="1853929"/>
            <a:ext cx="5394971" cy="44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7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292C-1077-D7B7-60BE-41EF59053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761AE8AA-5493-9FE5-2696-9A6F9FC984C6}"/>
              </a:ext>
            </a:extLst>
          </p:cNvPr>
          <p:cNvSpPr txBox="1">
            <a:spLocks/>
          </p:cNvSpPr>
          <p:nvPr/>
        </p:nvSpPr>
        <p:spPr>
          <a:xfrm>
            <a:off x="422430" y="2220425"/>
            <a:ext cx="6797880" cy="4349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Perché l'SVM batte il k-NN con un distacco così netto (+6%)?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Il k-NN è un algoritmo un po' ingenuo: guarda chi ha vicino. Ma in uno spazio a poche dimensioni con pochi dati, il concetto di '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vicino'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diventa debole.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L'SVM, invece, cerca di costruire gli iperpiani tra le classi. Il fatto che ci sia riuscito usando linee dritte (Kernel Lineare) ci dice che la SVD non ha solo compresso i dati, li ha ordinati.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Ha preso le facce, che nello spazio dei pixel erano mischiate, e le ha disposte in modo ordinato nello spazio latente, permettendo all'SVM di tracciare confini netti.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Se la SVD non avesse funzionato bene, avrei avuto bisogno di kernel complessi e curvi per separare i dati.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1048A9-3CD6-8E39-CEC1-22172FF6FFE2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1EE9F054-59D4-098E-60D8-EA853FEC06E6}"/>
              </a:ext>
            </a:extLst>
          </p:cNvPr>
          <p:cNvSpPr txBox="1"/>
          <p:nvPr/>
        </p:nvSpPr>
        <p:spPr>
          <a:xfrm>
            <a:off x="5059051" y="79967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B01D92F-F750-BDA1-55DB-07B854BED272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781B614B-8B88-2FFD-8246-B1F825875D60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24/38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67B79-6671-2D1F-6417-E0429807C31E}"/>
              </a:ext>
            </a:extLst>
          </p:cNvPr>
          <p:cNvSpPr txBox="1"/>
          <p:nvPr/>
        </p:nvSpPr>
        <p:spPr>
          <a:xfrm>
            <a:off x="3504390" y="1162977"/>
            <a:ext cx="5006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Analisi delle Prestazioni: k-NN vs SVM</a:t>
            </a:r>
            <a:endParaRPr lang="it-IT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6FE72-B24A-2AE2-AE29-0541913E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814" r="34814"/>
          <a:stretch>
            <a:fillRect/>
          </a:stretch>
        </p:blipFill>
        <p:spPr>
          <a:xfrm>
            <a:off x="5894152" y="3015681"/>
            <a:ext cx="5434556" cy="19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33384-AE87-24DE-80C5-5E5835CE4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16B475C6-5C5B-6137-5585-1C49D9FC3DEE}"/>
              </a:ext>
            </a:extLst>
          </p:cNvPr>
          <p:cNvSpPr txBox="1">
            <a:spLocks/>
          </p:cNvSpPr>
          <p:nvPr/>
        </p:nvSpPr>
        <p:spPr>
          <a:xfrm>
            <a:off x="6271309" y="2249504"/>
            <a:ext cx="5546880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Il grafico mostra la Varianza Spiegata Cumulativa in funzione del numero di componenti (k).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Ogni autovalore </a:t>
            </a:r>
            <a:r>
              <a:rPr lang="el-GR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λ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rappresenta la quantità di informazione catturata dalla i-esima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Eigenface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Criterio di Selezione (k): non scegliamo k arbitrariamente, ma fissiamo una soglia di ritenzione informativa del 90%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È stata fissata una soglia: preservare almeno il 90% della varianza totale dei dati.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Risultato: tale soglia viene raggiunta con k = 62 componenti.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3CBC7C-2336-3319-11C5-EE0DB806C56A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229BA5C6-1970-DF9B-0FCD-87963A7DE57C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842BDAB-EAF8-EA8B-14C4-14A261C4012E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0007990B-F466-9CDD-00C8-E731C4165761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25/38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898D3-04A6-C009-2782-4279501AAE14}"/>
              </a:ext>
            </a:extLst>
          </p:cNvPr>
          <p:cNvSpPr txBox="1"/>
          <p:nvPr/>
        </p:nvSpPr>
        <p:spPr>
          <a:xfrm>
            <a:off x="3391992" y="1215182"/>
            <a:ext cx="5560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Analisi della Varianza Spiegata Cumulativa</a:t>
            </a:r>
            <a:endParaRPr lang="it-IT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6B49E0-E759-9960-5331-0B72A800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06" y="1975170"/>
            <a:ext cx="5783195" cy="343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40F41-B5C7-709F-892F-C1DD8020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23B2167B-FB3F-AD00-9C24-0C34FCE1A9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473" y="1652694"/>
                <a:ext cx="11050437" cy="421710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È diventato l’errore di ricostruzione.</a:t>
                </a:r>
                <a:b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</a:b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Quindi possiamo definire il residuo r come la differenza tra il vettore originale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it-IT" sz="1800" i="1">
                        <a:solidFill>
                          <a:srgbClr val="193C6A"/>
                        </a:solidFill>
                        <a:cs typeface="Times New Roman" panose="02020603050405020304" pitchFamily="18" charset="0"/>
                      </a:rPr>
                      <a:t> </a:t>
                    </a:fld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 la sua approssimazione di rango ridotto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  <m:r>
                      <a:rPr lang="it-IT" sz="1800" i="1" dirty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it-IT" sz="1800" i="1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it-IT" sz="1800" b="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          				</a:t>
                </a:r>
                <a14:m>
                  <m:oMath xmlns:m="http://schemas.openxmlformats.org/officeDocument/2006/math">
                    <m:r>
                      <a:rPr lang="it-IT" sz="1800" b="0" i="1" dirty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                  r = x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</m:oMath>
                </a14:m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L'errore globale è misurato dalla norma quadratica: </a:t>
                </a:r>
              </a:p>
              <a:p>
                <a:pPr algn="l">
                  <a:lnSpc>
                    <a:spcPct val="100000"/>
                  </a:lnSpc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800" b="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  <m:r>
                                <a:rPr lang="it-IT" sz="1800" b="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1800" b="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800" b="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1800" b="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1800" b="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Esiste una relazione esatta tra l'errore di ricostruzione e i valori singolari scartati dalla SVD. L'errore è pari alla somma delle energie delle componenti escluse.</a:t>
                </a:r>
              </a:p>
              <a:p>
                <a:pPr algn="l">
                  <a:lnSpc>
                    <a:spcPct val="100000"/>
                  </a:lnSpc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sz="180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800" i="1" smtClean="0">
                                          <a:solidFill>
                                            <a:srgbClr val="193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800" i="1" smtClean="0">
                                          <a:solidFill>
                                            <a:srgbClr val="193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800" i="1" smtClean="0">
                                          <a:solidFill>
                                            <a:srgbClr val="193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800" i="1" smtClean="0">
                                      <a:solidFill>
                                        <a:srgbClr val="193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t-IT" sz="1800" i="1" smtClean="0">
                                          <a:solidFill>
                                            <a:srgbClr val="193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sz="1800" i="1" smtClean="0">
                                              <a:solidFill>
                                                <a:srgbClr val="193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 smtClean="0">
                                              <a:solidFill>
                                                <a:srgbClr val="193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sz="1800" i="1" smtClean="0">
                                              <a:solidFill>
                                                <a:srgbClr val="193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t-IT" sz="1800" i="1" smtClean="0">
                          <a:solidFill>
                            <a:srgbClr val="193C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it-IT" sz="1800" i="1" smtClean="0">
                              <a:solidFill>
                                <a:srgbClr val="193C6A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1800" i="1" smtClean="0">
                                  <a:solidFill>
                                    <a:srgbClr val="193C6A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Poiché abbiamo selezionato k = 62 per mantenere il 90% della varianza (autovalori), il residuo rappresenta esattamente il 10% di varianza residua. Minimizzare l'errore equivale a massimizzare la varianza spiegata.</a:t>
                </a: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23B2167B-FB3F-AD00-9C24-0C34FCE1A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3" y="1652694"/>
                <a:ext cx="11050437" cy="4217107"/>
              </a:xfrm>
              <a:prstGeom prst="rect">
                <a:avLst/>
              </a:prstGeom>
              <a:blipFill>
                <a:blip r:embed="rId2"/>
                <a:stretch>
                  <a:fillRect l="-496" t="-723" r="-276" b="-197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ottotitolo 2">
            <a:extLst>
              <a:ext uri="{FF2B5EF4-FFF2-40B4-BE49-F238E27FC236}">
                <a16:creationId xmlns:a16="http://schemas.microsoft.com/office/drawing/2014/main" id="{E390D8BD-35E1-444E-F1A6-31ED40CA9845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106A5497-B6BE-7916-8100-4B1CDF5707DF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55A14548-18C8-38EC-31BF-91C71D67769A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26/38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DCA4F-0DBC-388E-411B-1C15E63D8EB6}"/>
              </a:ext>
            </a:extLst>
          </p:cNvPr>
          <p:cNvSpPr txBox="1"/>
          <p:nvPr/>
        </p:nvSpPr>
        <p:spPr>
          <a:xfrm>
            <a:off x="4511043" y="1358203"/>
            <a:ext cx="281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Residuo e Legame Spettrale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69B1E-CBE6-72E0-45F7-68950FF70BBB}"/>
              </a:ext>
            </a:extLst>
          </p:cNvPr>
          <p:cNvSpPr txBox="1"/>
          <p:nvPr/>
        </p:nvSpPr>
        <p:spPr>
          <a:xfrm>
            <a:off x="3840877" y="1017788"/>
            <a:ext cx="4372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Che fine ha fatto il 10% scartato?</a:t>
            </a:r>
            <a:endParaRPr lang="it-IT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00C3C-3AC7-5946-BEFB-35287049B8FB}"/>
              </a:ext>
            </a:extLst>
          </p:cNvPr>
          <p:cNvSpPr/>
          <p:nvPr/>
        </p:nvSpPr>
        <p:spPr>
          <a:xfrm>
            <a:off x="5298055" y="2580227"/>
            <a:ext cx="1457865" cy="4744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C3D60-2DBD-41A0-5C33-4275E824DE0D}"/>
              </a:ext>
            </a:extLst>
          </p:cNvPr>
          <p:cNvSpPr/>
          <p:nvPr/>
        </p:nvSpPr>
        <p:spPr>
          <a:xfrm>
            <a:off x="5298055" y="3626807"/>
            <a:ext cx="1457865" cy="47445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C9A098-E6DA-B1F9-BA90-D0C1BE7B9986}"/>
              </a:ext>
            </a:extLst>
          </p:cNvPr>
          <p:cNvSpPr/>
          <p:nvPr/>
        </p:nvSpPr>
        <p:spPr>
          <a:xfrm>
            <a:off x="4620527" y="4996510"/>
            <a:ext cx="2674761" cy="9230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7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9720F-A18E-AA55-6E91-7DDF6CBE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7EF816A-72EC-5874-8633-6034089B1217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D239E722-272C-E500-63F0-C36839B9CD18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2FC256F-CA4A-9617-0004-2770EC502AB4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8232799-5213-862A-7552-087EF011F539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27/38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259E8-A25C-9175-3CA8-632A7D06FB68}"/>
              </a:ext>
            </a:extLst>
          </p:cNvPr>
          <p:cNvSpPr txBox="1"/>
          <p:nvPr/>
        </p:nvSpPr>
        <p:spPr>
          <a:xfrm>
            <a:off x="4131359" y="1174341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SVD come Filtro Passa-Basso</a:t>
            </a:r>
            <a:endParaRPr lang="it-IT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56150-DC74-0E1D-0DEB-F5F32FCC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86" y="2131411"/>
            <a:ext cx="10820422" cy="37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C42B-9F6C-3657-559E-51926060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0F2C64FD-D701-CDEB-5DC6-FCE8CAC335E4}"/>
              </a:ext>
            </a:extLst>
          </p:cNvPr>
          <p:cNvSpPr txBox="1">
            <a:spLocks/>
          </p:cNvSpPr>
          <p:nvPr/>
        </p:nvSpPr>
        <p:spPr>
          <a:xfrm>
            <a:off x="395475" y="2347474"/>
            <a:ext cx="5306586" cy="4217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Dallo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Scree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Plot abbiamo visto che scartiamo il 10% di informazione. Ma cos'è questo 10%? 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Guardate l'immagine a destra, il Residuo. </a:t>
            </a:r>
            <a:b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</a:b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Contiene i dettagli fini, i capelli, i bordi degli occhiali. </a:t>
            </a:r>
            <a:b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</a:b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In elaborazione dei segnali, queste sono le Alte Frequenze. 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La SVD agisce come un filtro: tiene la struttura 3D del volto (Basse Frequenze) ed elimina i dettagli rapidi. Questo suggerisce che il modello dovrebbe essere naturalmente robusto al rumore.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A83C00F-1E2E-1F1C-7BDE-FEDE5EFA3E24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C4871107-5968-49FD-BC95-883425673EF7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B458EA4-7F6C-A8E9-5FD6-6F3BD5F6BEFF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6E5B8FDC-82D5-974B-AB0F-034840086070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28/38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36FCA-996C-892A-6180-C8986566E57A}"/>
              </a:ext>
            </a:extLst>
          </p:cNvPr>
          <p:cNvSpPr txBox="1"/>
          <p:nvPr/>
        </p:nvSpPr>
        <p:spPr>
          <a:xfrm>
            <a:off x="4131359" y="1174341"/>
            <a:ext cx="381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SVD come Filtro Passa-Basso</a:t>
            </a:r>
            <a:endParaRPr lang="it-IT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DE3AC-8709-FF51-D884-661C2F40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38"/>
          <a:stretch>
            <a:fillRect/>
          </a:stretch>
        </p:blipFill>
        <p:spPr>
          <a:xfrm>
            <a:off x="6771736" y="1765412"/>
            <a:ext cx="3880460" cy="378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2502C-142C-FA77-5E90-719A20BAF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B5B51A8E-FB0C-F30F-E1AF-B19543FE11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131" y="2043581"/>
                <a:ext cx="11257737" cy="434970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Verificare la stabilità della frontiera di decisione dell'SVM quando il vettore di input x viene perturbato. Un modello robusto deve mantenere:                      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sz="1800" b="0" dirty="0">
                    <a:solidFill>
                      <a:srgbClr val="193C6A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a:rPr lang="it-IT" sz="1800" b="0" i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noisy</m:t>
                        </m:r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sz="1800" b="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it-IT" sz="180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it-IT" sz="1800" b="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800" b="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g</m:t>
                    </m:r>
                    <m:r>
                      <a:rPr lang="it-IT" sz="1800" b="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clean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Abbiamo simulato due scenari realistici di degradazione del segnale: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Scenario A: Rumore Gaussiano (AWGN)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Simula il rumore termico dei sensori o scarsa illuminazione. Ogni pixel viene perturbato da una variabile aleatoria additiva:</a:t>
                </a:r>
              </a:p>
              <a:p>
                <a:pPr lvl="1" algn="l">
                  <a:lnSpc>
                    <a:spcPct val="100000"/>
                  </a:lnSpc>
                </a:pPr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  <m:r>
                          <a:rPr lang="it-IT" sz="16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= x + </a:t>
                </a:r>
                <a:r>
                  <a:rPr lang="el-GR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ε</a:t>
                </a:r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, dove </a:t>
                </a:r>
                <a:r>
                  <a:rPr lang="el-GR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ε</a:t>
                </a:r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it-IT" sz="1600" i="1" dirty="0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sz="1600" i="1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0" dirty="0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it-IT" sz="1600" i="1" dirty="0" smtClean="0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600" i="1" dirty="0" smtClean="0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it-IT" sz="1600" i="0" dirty="0" smtClean="0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it-IT" sz="16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Scenario B: Rumore Impulsivo (Sale &amp; Pepe)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Simula pixel morti, errori di trasmissione o polvere sulla lente. Sostituzione casuale del valore del pixel con probabilità p=0.1 (10% di corruzione)</a:t>
                </a: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B5B51A8E-FB0C-F30F-E1AF-B19543FE1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31" y="2043581"/>
                <a:ext cx="11257737" cy="4349703"/>
              </a:xfrm>
              <a:prstGeom prst="rect">
                <a:avLst/>
              </a:prstGeom>
              <a:blipFill>
                <a:blip r:embed="rId2"/>
                <a:stretch>
                  <a:fillRect l="-488" t="-7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ottotitolo 2">
            <a:extLst>
              <a:ext uri="{FF2B5EF4-FFF2-40B4-BE49-F238E27FC236}">
                <a16:creationId xmlns:a16="http://schemas.microsoft.com/office/drawing/2014/main" id="{DCCF32E3-F57C-9D89-BD9F-BDAC927A9E05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0F1C8F37-6BC6-0666-2B92-E353C6301691}"/>
              </a:ext>
            </a:extLst>
          </p:cNvPr>
          <p:cNvSpPr txBox="1"/>
          <p:nvPr/>
        </p:nvSpPr>
        <p:spPr>
          <a:xfrm>
            <a:off x="5059051" y="79967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2646FCB-6731-F7AC-6CD0-A51337F59028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77B3A6B1-B85C-884C-3A4E-134C91252161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29/38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CA36B-837C-17A2-186D-C5F4ACD283EC}"/>
              </a:ext>
            </a:extLst>
          </p:cNvPr>
          <p:cNvSpPr txBox="1"/>
          <p:nvPr/>
        </p:nvSpPr>
        <p:spPr>
          <a:xfrm>
            <a:off x="4334008" y="1157941"/>
            <a:ext cx="317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Definizione dei Disturbi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429B2-90C5-E19D-8AF2-54DDD391DF03}"/>
                  </a:ext>
                </a:extLst>
              </p:cNvPr>
              <p:cNvSpPr txBox="1"/>
              <p:nvPr/>
            </p:nvSpPr>
            <p:spPr>
              <a:xfrm>
                <a:off x="3683586" y="5428648"/>
                <a:ext cx="3303020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60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1600" i="1" dirty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1600" dirty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e>
                    </m:d>
                  </m:oMath>
                </a14:m>
                <a:r>
                  <a:rPr lang="it-IT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 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pepe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prob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</m:t>
                            </m:r>
                          </m:e>
                          <m:e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1(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sale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prob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p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/2 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x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] </m:t>
                            </m:r>
                            <m:r>
                              <m:rPr>
                                <m:sty m:val="p"/>
                              </m:rP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altrimenti</m:t>
                            </m:r>
                            <m:r>
                              <a:rPr lang="it-IT">
                                <a:solidFill>
                                  <a:srgbClr val="193C6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it-IT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429B2-90C5-E19D-8AF2-54DDD391D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586" y="5428648"/>
                <a:ext cx="3303020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8F8D7D-5564-441F-7329-05BED37AD575}"/>
              </a:ext>
            </a:extLst>
          </p:cNvPr>
          <p:cNvSpPr/>
          <p:nvPr/>
        </p:nvSpPr>
        <p:spPr>
          <a:xfrm>
            <a:off x="4143651" y="2706096"/>
            <a:ext cx="2691442" cy="4054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52AAE-B788-7959-31EA-076174C77CF1}"/>
              </a:ext>
            </a:extLst>
          </p:cNvPr>
          <p:cNvSpPr/>
          <p:nvPr/>
        </p:nvSpPr>
        <p:spPr>
          <a:xfrm>
            <a:off x="4143651" y="4218432"/>
            <a:ext cx="2691442" cy="4054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AA1F17-DAC0-F377-E9D0-4EC2E86D8354}"/>
              </a:ext>
            </a:extLst>
          </p:cNvPr>
          <p:cNvSpPr/>
          <p:nvPr/>
        </p:nvSpPr>
        <p:spPr>
          <a:xfrm>
            <a:off x="3424687" y="5365630"/>
            <a:ext cx="3752490" cy="108868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5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E8BFD-33A9-7C9F-AE7F-735D9105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11E32F68-5153-43AF-49E6-A2BF6C11AA5B}"/>
              </a:ext>
            </a:extLst>
          </p:cNvPr>
          <p:cNvSpPr txBox="1">
            <a:spLocks/>
          </p:cNvSpPr>
          <p:nvPr/>
        </p:nvSpPr>
        <p:spPr>
          <a:xfrm>
            <a:off x="2357418" y="1831537"/>
            <a:ext cx="7252625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Obiettivo Metodologico: 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Dimostrare l'efficacia della Decomposizione ai Valori Singolari come tecnica di Feature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Extraction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Ridurre drasticamente la dimensionalità dei dati mantenendo intatta la varianza statistica necessaria per la distinzione delle identità</a:t>
            </a:r>
            <a:r>
              <a:rPr lang="it-IT" sz="12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Obiettivo Sperimentale, confrontare due paradigmi di classificazione 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Approccio Topologico (k-NN): Basato sulla prossimità locale 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Approccio Geometrico (SVM): Basato sulla separabilità lineare globale 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Verificare l'ipotesi che lo spazio delle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Eigenfaces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linearizzi il problema di classificazione.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Obiettivo di Robustezza: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Valutare la resilienza del sistema in condizioni non ideali.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Misurare il decadimento delle performance introducendo disturbi stocastici controllati per testare le proprietà di filtro della SVD.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EB970B-FE24-18EB-F988-EC3346431E9C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2074B275-7E98-1083-A2CA-0C3D595E759C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84444E2-1A6D-2866-93D0-E322F587B2E5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745CDC0-E5C0-A172-D88B-A985D32ECF0E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E58BF-A35D-8C22-0B06-263A53B52D50}"/>
              </a:ext>
            </a:extLst>
          </p:cNvPr>
          <p:cNvSpPr txBox="1"/>
          <p:nvPr/>
        </p:nvSpPr>
        <p:spPr>
          <a:xfrm>
            <a:off x="4454137" y="1004942"/>
            <a:ext cx="293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Obiettivi del progetto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AAEF8-F061-9690-5C1D-7C99A34A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3" y="894315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302AF6-6F1A-2EAC-F825-5CC9CC00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697" y="431100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FB756-7D7B-0DDF-87A8-D640CA48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73BCF98D-36A7-5B87-F5C0-05C094B0DEAA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AFA81EDF-0DE4-3B27-FE67-0047D854483C}"/>
              </a:ext>
            </a:extLst>
          </p:cNvPr>
          <p:cNvSpPr txBox="1"/>
          <p:nvPr/>
        </p:nvSpPr>
        <p:spPr>
          <a:xfrm>
            <a:off x="5070971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0C2B7FA-FE12-F0DD-F084-2DA7F9C30112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4278A03C-7814-E5D7-06BB-CB87A7962B94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30/38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B6AC1-9D78-723E-855C-8CFF8DD85C55}"/>
              </a:ext>
            </a:extLst>
          </p:cNvPr>
          <p:cNvSpPr txBox="1"/>
          <p:nvPr/>
        </p:nvSpPr>
        <p:spPr>
          <a:xfrm>
            <a:off x="3687808" y="1220460"/>
            <a:ext cx="4411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Stress Test A - Rumore </a:t>
            </a:r>
            <a:r>
              <a:rPr lang="en-US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Gaussiano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996B4D39-7CD9-78BC-17A4-9D439B9D4B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2982" y="2516681"/>
                <a:ext cx="5232708" cy="397804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Tipo: Rumore Additivo (</a:t>
                </a:r>
                <a:r>
                  <a:rPr lang="el-GR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𝑁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Equazione: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= x + </a:t>
                </a:r>
                <a:r>
                  <a:rPr lang="el-GR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ε, 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dove </a:t>
                </a:r>
                <a:r>
                  <a:rPr lang="el-GR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ε ~𝑁(0,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0.08</a:t>
                </a:r>
                <a:r>
                  <a:rPr lang="el-GR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)</a:t>
                </a: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Significato: Simula il rumore termico dei sensori elettronici o condizioni di scarsa illuminazione (ISO alti). È un disturbo che "sporca" l'intera immagine globalmente</a:t>
                </a:r>
                <a:r>
                  <a:rPr lang="it-IT" sz="1800" dirty="0">
                    <a:solidFill>
                      <a:srgbClr val="193C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996B4D39-7CD9-78BC-17A4-9D439B9D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82" y="2516681"/>
                <a:ext cx="5232708" cy="3978047"/>
              </a:xfrm>
              <a:prstGeom prst="rect">
                <a:avLst/>
              </a:prstGeom>
              <a:blipFill>
                <a:blip r:embed="rId2"/>
                <a:stretch>
                  <a:fillRect l="-816" t="-1227" r="-5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37343C-B9EF-E860-779D-9518146B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0" y="2245245"/>
            <a:ext cx="5941789" cy="308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9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CDB5A-E93B-AC72-49BF-874192CC6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6A5631DB-0A19-C0A9-EF38-AF59977C8CC2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1630F262-1B9E-56BF-6E3D-E42066FD9873}"/>
              </a:ext>
            </a:extLst>
          </p:cNvPr>
          <p:cNvSpPr txBox="1"/>
          <p:nvPr/>
        </p:nvSpPr>
        <p:spPr>
          <a:xfrm>
            <a:off x="5070971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95D4729-11C5-D316-3BFC-F7F50AEAD052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84B8EA9-EFEA-36AE-4AD6-00985130FFFB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31/38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0BE8B-B5A1-407B-CF72-F696B5CAE75B}"/>
              </a:ext>
            </a:extLst>
          </p:cNvPr>
          <p:cNvSpPr txBox="1"/>
          <p:nvPr/>
        </p:nvSpPr>
        <p:spPr>
          <a:xfrm>
            <a:off x="3391992" y="1220461"/>
            <a:ext cx="616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Stress Test B – Rumore </a:t>
            </a:r>
            <a:r>
              <a:rPr lang="en-US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Impulsivo</a:t>
            </a:r>
            <a:r>
              <a:rPr lang="en-US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(Sale &amp; Pepe)</a:t>
            </a:r>
            <a:endParaRPr lang="it-IT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15B8B-C3D8-9E23-A2D0-9A3D9F8D3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826"/>
          <a:stretch>
            <a:fillRect/>
          </a:stretch>
        </p:blipFill>
        <p:spPr>
          <a:xfrm>
            <a:off x="6221047" y="2286001"/>
            <a:ext cx="5656877" cy="2982877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7C6E73D6-D59C-9BE7-9003-B42108C88325}"/>
              </a:ext>
            </a:extLst>
          </p:cNvPr>
          <p:cNvSpPr txBox="1">
            <a:spLocks/>
          </p:cNvSpPr>
          <p:nvPr/>
        </p:nvSpPr>
        <p:spPr>
          <a:xfrm>
            <a:off x="314076" y="2663689"/>
            <a:ext cx="5528979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Tipo: Rumore Sostitutivo (Impulsivo)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Equazione: P(x=0) = P(x=1) = 5%. Totale corruzione: 10%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Significato: simula errori di trasmissione digitale (bit-flip), polvere sulla lente o pixel morti nel sensore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Impatto: a differenza del Gaussiano, qui l'informazione in quei pixel è totalmente persa.</a:t>
            </a:r>
          </a:p>
        </p:txBody>
      </p:sp>
    </p:spTree>
    <p:extLst>
      <p:ext uri="{BB962C8B-B14F-4D97-AF65-F5344CB8AC3E}">
        <p14:creationId xmlns:p14="http://schemas.microsoft.com/office/powerpoint/2010/main" val="108556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37C1-167E-6BCA-F31F-47BFAA70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CBA741EF-FC92-35D4-85B9-FEF0E147ACD2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544CEAC5-246F-7419-3283-8F915E2A6128}"/>
              </a:ext>
            </a:extLst>
          </p:cNvPr>
          <p:cNvSpPr txBox="1"/>
          <p:nvPr/>
        </p:nvSpPr>
        <p:spPr>
          <a:xfrm>
            <a:off x="5045094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CEE5DFDC-1E37-856E-5666-96EE9096678F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DA807E74-B859-38C6-6BAA-0B2862431287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32/38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DB481-CC75-2230-1C0F-5958A68320D2}"/>
              </a:ext>
            </a:extLst>
          </p:cNvPr>
          <p:cNvSpPr txBox="1"/>
          <p:nvPr/>
        </p:nvSpPr>
        <p:spPr>
          <a:xfrm>
            <a:off x="3547471" y="1142194"/>
            <a:ext cx="4276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Denoising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su Rumore Gaussiano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6B8D2-167B-410E-CC02-4BD91B21F301}"/>
              </a:ext>
            </a:extLst>
          </p:cNvPr>
          <p:cNvSpPr txBox="1"/>
          <p:nvPr/>
        </p:nvSpPr>
        <p:spPr>
          <a:xfrm>
            <a:off x="863292" y="5864598"/>
            <a:ext cx="10321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La ricostruzione SVD agisce come un filtro passa-basso naturale. Il rumore ad alta frequenza viene tagliato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8D09B-9EBD-0038-946F-374F630C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5" y="1999733"/>
            <a:ext cx="9188295" cy="32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2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6B352-5651-239A-667F-1C348F70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D7B9491-9EF0-3E40-AD70-E622D888F708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8E641063-B9F2-F0A3-31D2-445EB70FDE1C}"/>
              </a:ext>
            </a:extLst>
          </p:cNvPr>
          <p:cNvSpPr txBox="1"/>
          <p:nvPr/>
        </p:nvSpPr>
        <p:spPr>
          <a:xfrm>
            <a:off x="5045094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88718FA-7AEC-8F69-E52E-A23ABA2F3B6B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D9072647-4706-1842-D808-8DD9B7053E7C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33/38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3ED44-C734-7CC6-27A5-38661F800122}"/>
              </a:ext>
            </a:extLst>
          </p:cNvPr>
          <p:cNvSpPr txBox="1"/>
          <p:nvPr/>
        </p:nvSpPr>
        <p:spPr>
          <a:xfrm>
            <a:off x="3547471" y="1142194"/>
            <a:ext cx="4477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Denoising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su Rumore Sale &amp; Pepe</a:t>
            </a:r>
            <a:endParaRPr lang="it-IT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0C4FEA-13B1-4F2F-36A6-1C3388FBF5F2}"/>
              </a:ext>
            </a:extLst>
          </p:cNvPr>
          <p:cNvSpPr txBox="1"/>
          <p:nvPr/>
        </p:nvSpPr>
        <p:spPr>
          <a:xfrm>
            <a:off x="863292" y="5805648"/>
            <a:ext cx="10773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 pixel corrotti (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outlier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) non hanno una proiezione significativa nello spazio delle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Eigenfaces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 e vengono sostituiti dalla struttura "media" del volto ricostruito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48D66-D2D7-D935-EF13-1B0024955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04" y="1999733"/>
            <a:ext cx="9052578" cy="324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0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1833E-24A4-CA3B-2DDD-A240B5A8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A2759BC0-B913-C7F4-C94A-A8D7AB94EE69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FA4B1385-93B0-802F-A5A7-472632164397}"/>
              </a:ext>
            </a:extLst>
          </p:cNvPr>
          <p:cNvSpPr txBox="1"/>
          <p:nvPr/>
        </p:nvSpPr>
        <p:spPr>
          <a:xfrm>
            <a:off x="5045099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44BF9F16-103B-FB0F-B436-88E74140198E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A8947C85-41FF-D1F7-6471-5E26CCA1D315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34/38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C5C8E-41DD-4892-BFB8-B2AA88027233}"/>
              </a:ext>
            </a:extLst>
          </p:cNvPr>
          <p:cNvSpPr txBox="1"/>
          <p:nvPr/>
        </p:nvSpPr>
        <p:spPr>
          <a:xfrm>
            <a:off x="5264103" y="1040162"/>
            <a:ext cx="147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Confronto</a:t>
            </a:r>
            <a:endParaRPr lang="it-IT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E35BB-C8D2-3CFD-A17D-F1D08565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7" y="1757865"/>
            <a:ext cx="6284989" cy="4468377"/>
          </a:xfrm>
          <a:prstGeom prst="rect">
            <a:avLst/>
          </a:prstGeom>
        </p:spPr>
      </p:pic>
      <p:sp>
        <p:nvSpPr>
          <p:cNvPr id="6" name="Sottotitolo 2">
            <a:extLst>
              <a:ext uri="{FF2B5EF4-FFF2-40B4-BE49-F238E27FC236}">
                <a16:creationId xmlns:a16="http://schemas.microsoft.com/office/drawing/2014/main" id="{BFE1A5A6-6682-8A5C-7152-A8FDEFF5A12E}"/>
              </a:ext>
            </a:extLst>
          </p:cNvPr>
          <p:cNvSpPr txBox="1">
            <a:spLocks/>
          </p:cNvSpPr>
          <p:nvPr/>
        </p:nvSpPr>
        <p:spPr>
          <a:xfrm>
            <a:off x="6534486" y="1757865"/>
            <a:ext cx="5547853" cy="48122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Il grafico mostra l'accuratezza del modello SVM al variare della qualità del dato in ingresso: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Baseline (Dato Pulito): Accuratezza 97.50%.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Resistenza al Rumore Gaussiano (AWGN):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Risultato: Accuratezza 97.50%.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Osservazione: L'iniezione di rumore additivo distribuito normalmente non ha alcun impatto sulle performance. </a:t>
            </a:r>
          </a:p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Resistenza al Rumore Impulsivo (Salt &amp; Pepe)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Risultato: Accuratezza 95.00%.Osservazione: Nonostante la distruzione del 10% dei pixel (informazione persa irreversibilmente), il calo di performance è minimo (-2.5%).</a:t>
            </a:r>
          </a:p>
        </p:txBody>
      </p:sp>
    </p:spTree>
    <p:extLst>
      <p:ext uri="{BB962C8B-B14F-4D97-AF65-F5344CB8AC3E}">
        <p14:creationId xmlns:p14="http://schemas.microsoft.com/office/powerpoint/2010/main" val="58616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F23EE-2311-6DB8-4609-F7C6004D0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82CB9FAF-E942-9B6D-8175-97E7C311EF58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422E9F30-0130-E25F-79D0-1C3CC03178B5}"/>
              </a:ext>
            </a:extLst>
          </p:cNvPr>
          <p:cNvSpPr txBox="1"/>
          <p:nvPr/>
        </p:nvSpPr>
        <p:spPr>
          <a:xfrm>
            <a:off x="5045099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242B78A-189C-7CEA-D465-E0B5F981BD89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5FE29066-0C17-3CDC-186B-BBF650D46FA7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35/38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47A0F9-0DCE-412B-A3CA-EABB207E58BC}"/>
              </a:ext>
            </a:extLst>
          </p:cNvPr>
          <p:cNvSpPr txBox="1"/>
          <p:nvPr/>
        </p:nvSpPr>
        <p:spPr>
          <a:xfrm>
            <a:off x="4061017" y="1202414"/>
            <a:ext cx="3968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Perché il </a:t>
            </a:r>
            <a:r>
              <a:rPr lang="it-IT" sz="2400" b="1" dirty="0" err="1">
                <a:solidFill>
                  <a:srgbClr val="193C6A"/>
                </a:solidFill>
                <a:cs typeface="Times New Roman" panose="02020603050405020304" pitchFamily="18" charset="0"/>
              </a:rPr>
              <a:t>Denoising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 Funziona?</a:t>
            </a:r>
            <a:endParaRPr lang="it-IT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ottotitolo 2">
                <a:extLst>
                  <a:ext uri="{FF2B5EF4-FFF2-40B4-BE49-F238E27FC236}">
                    <a16:creationId xmlns:a16="http://schemas.microsoft.com/office/drawing/2014/main" id="{A981E500-7A7B-AF2D-1F00-032A792CF2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169" y="2327208"/>
                <a:ext cx="11226279" cy="481226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Modello Additivo: </a:t>
                </a:r>
                <a:r>
                  <a:rPr lang="it-IT" sz="1800" dirty="0">
                    <a:solidFill>
                      <a:srgbClr val="193C6A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l">
                  <a:lnSpc>
                    <a:spcPct val="100000"/>
                  </a:lnSpc>
                </a:pPr>
                <a:r>
                  <a:rPr lang="it-IT" sz="1800" dirty="0">
                    <a:solidFill>
                      <a:srgbClr val="193C6A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noisy</m:t>
                        </m:r>
                        <m: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clean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(Segnale + Rumore)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La Proiezione: Proiettiamo tutto sulle prime k=62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Eigenfaces</a:t>
                </a: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clean</m:t>
                        </m:r>
                      </m:sub>
                    </m:sSub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è fortemente correlato con le prime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Eigenfaces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(le assomiglia) -&gt; Segnale conservato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𝜂</m:t>
                    </m:r>
                    <m:r>
                      <a:rPr lang="it-IT" sz="1800" b="0" i="1" smtClean="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(Rumore) è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incorrelato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(casuale) rispetto alle facce -&gt; Proiezione quasi nulla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it-IT" sz="18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Filtraggio: Ricostruendo solo con le prime componenti, scartiamo le code dove risiede l'energia del rumore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Risultato: </a:t>
                </a:r>
              </a:p>
              <a:p>
                <a:pPr lvl="8" algn="l"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sub>
                    </m:sSub>
                    <m:r>
                      <a:rPr lang="it-IT" sz="1800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noisy</m:t>
                        </m:r>
                        <m: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)≈ </m:t>
                    </m:r>
                    <m:sSub>
                      <m:sSub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clean</m:t>
                        </m:r>
                      </m:sub>
                    </m:sSub>
                    <m:r>
                      <a:rPr lang="it-IT" sz="1800" i="1">
                        <a:solidFill>
                          <a:srgbClr val="193C6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400" b="0" kern="1200" dirty="0">
                    <a:solidFill>
                      <a:srgbClr val="193C6A"/>
                    </a:solidFill>
                    <a:effectLst/>
                    <a:latin typeface="Aptos" panose="02110004020202020204"/>
                    <a:ea typeface="Cambria Math" panose="02040503050406030204" pitchFamily="18" charset="0"/>
                    <a:cs typeface="Times New Roman" panose="02020603050405020304" pitchFamily="18" charset="0"/>
                  </a:rPr>
                  <a:t>				</a:t>
                </a:r>
                <a:r>
                  <a:rPr lang="it-IT" sz="1400" dirty="0">
                    <a:solidFill>
                      <a:srgbClr val="193C6A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it-IT" sz="600" dirty="0">
                    <a:solidFill>
                      <a:srgbClr val="193C6A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	</a:t>
                </a:r>
                <a:endParaRPr lang="it-IT" sz="6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Sottotitolo 2">
                <a:extLst>
                  <a:ext uri="{FF2B5EF4-FFF2-40B4-BE49-F238E27FC236}">
                    <a16:creationId xmlns:a16="http://schemas.microsoft.com/office/drawing/2014/main" id="{A981E500-7A7B-AF2D-1F00-032A792CF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69" y="2327208"/>
                <a:ext cx="11226279" cy="4812263"/>
              </a:xfrm>
              <a:prstGeom prst="rect">
                <a:avLst/>
              </a:prstGeom>
              <a:blipFill>
                <a:blip r:embed="rId2"/>
                <a:stretch>
                  <a:fillRect l="-380" t="-7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24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DE70-3E53-E667-0301-F8168DC1E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4F7F87D-CE84-B0B1-5377-77B1D1E6973A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BC8A8D19-19F5-1F6A-2A9A-C4B11A363555}"/>
              </a:ext>
            </a:extLst>
          </p:cNvPr>
          <p:cNvSpPr txBox="1"/>
          <p:nvPr/>
        </p:nvSpPr>
        <p:spPr>
          <a:xfrm>
            <a:off x="5019215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2D51AC8-F834-45BF-9388-FFB57C98FCFA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7876F39B-05D9-259A-8A45-2DFF985D15E0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36/38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81B3B-8FE8-A7CA-38AD-784359FFF223}"/>
              </a:ext>
            </a:extLst>
          </p:cNvPr>
          <p:cNvSpPr txBox="1"/>
          <p:nvPr/>
        </p:nvSpPr>
        <p:spPr>
          <a:xfrm>
            <a:off x="4339971" y="1172270"/>
            <a:ext cx="2896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Riepilogo dei risultati</a:t>
            </a:r>
            <a:endParaRPr lang="it-IT" sz="2400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D493C610-09E6-FD99-3ECC-ABB4B654C81C}"/>
              </a:ext>
            </a:extLst>
          </p:cNvPr>
          <p:cNvSpPr txBox="1">
            <a:spLocks/>
          </p:cNvSpPr>
          <p:nvPr/>
        </p:nvSpPr>
        <p:spPr>
          <a:xfrm>
            <a:off x="863292" y="2113008"/>
            <a:ext cx="9723526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Efficienza Computazionale: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Risolta la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Curse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of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Dimensionality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: riduzione del 98.5% dello spazio (da 4096 a 62 dimensioni) mantenendo il 90% dell'informazione statistica.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Accuratezza del Modello: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SVM (Linear Kernel) si conferma il classificatore ottimo con un'accuratezza del 97.50%.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La separabilità lineare nello spazio latente è stata dimostrata empiricamente</a:t>
            </a:r>
            <a:r>
              <a:rPr lang="it-IT" sz="12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Robustezza e Affidabilità: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Il sistema mantiene prestazioni elevate (&gt;95%) anche in presenza di forte rumore.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La proiezione SVD funge da filtro passa-basso, eliminando le componenti di disturbo ad alta frequenza.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Rigore Metodologico: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Risultati validati tramite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Grid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Search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e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Stratified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K-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Fold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Cross-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Validation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993A3-C722-8D7B-DF7C-ED6814A7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09" t="30811" r="32513" b="27924"/>
          <a:stretch>
            <a:fillRect/>
          </a:stretch>
        </p:blipFill>
        <p:spPr>
          <a:xfrm>
            <a:off x="7295289" y="984317"/>
            <a:ext cx="638720" cy="76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37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43C7C-692A-483E-971B-DDF5F1F1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EE62BC02-A8B7-E729-8964-11A219FEB0FE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FE9C6F7A-6BDD-8390-FBDC-9004659FEA4F}"/>
              </a:ext>
            </a:extLst>
          </p:cNvPr>
          <p:cNvSpPr txBox="1"/>
          <p:nvPr/>
        </p:nvSpPr>
        <p:spPr>
          <a:xfrm>
            <a:off x="5036467" y="92321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0E5F337B-5E9C-6EDC-C8ED-C69FED4CFD36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150F8A8B-A8F0-AE11-CD71-599A5B5036C6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37/38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E0246-C64A-40CB-1189-95E87A18D2A8}"/>
              </a:ext>
            </a:extLst>
          </p:cNvPr>
          <p:cNvSpPr txBox="1"/>
          <p:nvPr/>
        </p:nvSpPr>
        <p:spPr>
          <a:xfrm>
            <a:off x="4815262" y="1202415"/>
            <a:ext cx="2026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Sviluppi Futuri</a:t>
            </a:r>
            <a:endParaRPr lang="it-IT" sz="2400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729CC04E-197E-177D-0F0C-40562D935983}"/>
              </a:ext>
            </a:extLst>
          </p:cNvPr>
          <p:cNvSpPr txBox="1">
            <a:spLocks/>
          </p:cNvSpPr>
          <p:nvPr/>
        </p:nvSpPr>
        <p:spPr>
          <a:xfrm>
            <a:off x="863292" y="2071768"/>
            <a:ext cx="10808248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Superare la Linearità: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Implementazione di Kernel PCA (es. RBF Kernel) per catturare strutture non-lineari nel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manifold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dei volti che la SVD classica ignora.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Confronto con Deep Learning: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Benchmark delle prestazioni rispetto a CNN (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Convolutional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Neural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Networks) moderne (es.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ResNet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o VGG-Face).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Analisi del trade-off: Interpretabilità Statistica (SVD) vs Performance Pura (Deep Learning).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Scaling del Dataset: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Test su dataset "In the Wild" (es. LFW -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Labeled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Faces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 in the Wild) per valutare la robustezza a variazioni di posa, illuminazione esterna e parziali occlusioni.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Open-Set </a:t>
            </a:r>
            <a:r>
              <a:rPr lang="it-IT" sz="18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Recognition</a:t>
            </a: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: </a:t>
            </a:r>
          </a:p>
          <a:p>
            <a:pPr marL="742950" lvl="1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Implementazione di una soglia di confidenza (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Thresholding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) per gestire la classe "Sconosciuto" (Intruder </a:t>
            </a:r>
            <a:r>
              <a:rPr lang="it-IT" sz="1600" dirty="0" err="1">
                <a:solidFill>
                  <a:srgbClr val="193C6A"/>
                </a:solidFill>
                <a:cs typeface="Times New Roman" panose="02020603050405020304" pitchFamily="18" charset="0"/>
              </a:rPr>
              <a:t>Detection</a:t>
            </a:r>
            <a:r>
              <a:rPr lang="it-IT" sz="1600" dirty="0">
                <a:solidFill>
                  <a:srgbClr val="193C6A"/>
                </a:solidFill>
                <a:cs typeface="Times New Roman" panose="02020603050405020304" pitchFamily="18" charset="0"/>
              </a:rPr>
              <a:t>), essenziale per sistemi di sicurezza reali.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55705-FF2F-0747-16B9-1159ADDB25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38" t="20817" r="19274" b="20415"/>
          <a:stretch>
            <a:fillRect/>
          </a:stretch>
        </p:blipFill>
        <p:spPr>
          <a:xfrm>
            <a:off x="6996798" y="1061464"/>
            <a:ext cx="749723" cy="7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2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3" descr="Immagine che contiene Carattere, Elementi grafici, schermata, logo&#10;&#10;Descrizione generata automaticamente">
            <a:extLst>
              <a:ext uri="{FF2B5EF4-FFF2-40B4-BE49-F238E27FC236}">
                <a16:creationId xmlns:a16="http://schemas.microsoft.com/office/drawing/2014/main" id="{6F6FDEEC-BACC-4289-C69C-3C39AB40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290221"/>
            <a:ext cx="3897215" cy="115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6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BF017-E11B-0E46-B9DD-D2ECD2583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13EF1034-BF63-A010-F292-45B674E488ED}"/>
              </a:ext>
            </a:extLst>
          </p:cNvPr>
          <p:cNvSpPr txBox="1">
            <a:spLocks/>
          </p:cNvSpPr>
          <p:nvPr/>
        </p:nvSpPr>
        <p:spPr>
          <a:xfrm>
            <a:off x="610452" y="2592081"/>
            <a:ext cx="5107998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Definizione:  il riconoscimento facciale è un problema di classificazione che associa un'immagine di input x a un'identità nota y.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La Sfida: gestire l'alta dimensionalità dei dati grezzi che rende inefficaci i metodi classici.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Il nostro approccio:  utilizzare l’algebra lineare per proiettare i dati in uno spazio latente ridotto dove le identità sono separabili.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017A0DA-F8C4-7F42-1D49-C2CF1E4A1675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BF5B0AD3-C782-BAA9-1BFC-03639CE36370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</a:rPr>
              <a:t>Statistical Analysis of Face </a:t>
            </a:r>
            <a:r>
              <a:rPr lang="it-IT" sz="1600" b="1" dirty="0" err="1">
                <a:solidFill>
                  <a:srgbClr val="193C6A"/>
                </a:solidFill>
              </a:rPr>
              <a:t>Recognition</a:t>
            </a:r>
            <a:r>
              <a:rPr lang="it-IT" sz="1600" b="1" dirty="0">
                <a:solidFill>
                  <a:srgbClr val="193C6A"/>
                </a:solidFill>
              </a:rPr>
              <a:t> </a:t>
            </a:r>
            <a:r>
              <a:rPr lang="it-IT" sz="1600" b="1" dirty="0" err="1">
                <a:solidFill>
                  <a:srgbClr val="193C6A"/>
                </a:solidFill>
              </a:rPr>
              <a:t>using</a:t>
            </a:r>
            <a:r>
              <a:rPr lang="it-IT" sz="1600" b="1" dirty="0">
                <a:solidFill>
                  <a:srgbClr val="193C6A"/>
                </a:solidFill>
              </a:rPr>
              <a:t> SVD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998B51C-C0C1-76F8-27F1-6A0AD04BC468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4916A7FF-F44D-FCB0-1C73-4F76022DE674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4/38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80DA5-9F3F-8626-3CC9-19375D2CD481}"/>
              </a:ext>
            </a:extLst>
          </p:cNvPr>
          <p:cNvSpPr txBox="1"/>
          <p:nvPr/>
        </p:nvSpPr>
        <p:spPr>
          <a:xfrm>
            <a:off x="1440229" y="1479174"/>
            <a:ext cx="3448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Cos'è il Face </a:t>
            </a: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Recognition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5860B-6E02-4979-53EF-CFA0805E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97" t="584" r="292" b="-584"/>
          <a:stretch>
            <a:fillRect/>
          </a:stretch>
        </p:blipFill>
        <p:spPr>
          <a:xfrm>
            <a:off x="6523509" y="1074791"/>
            <a:ext cx="4685365" cy="51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2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D429C9B1-F96A-2FFC-538A-257783A90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2665" y="2237321"/>
                <a:ext cx="5479674" cy="397804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Ogni immagine è un punto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4096</m:t>
                        </m:r>
                      </m:sup>
                    </m:sSup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(64 x 64 pixel).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Per coprire statisticamente uno spazio a 4096 dimensioni servirebbero miliardi di immagini.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In alte dimensioni, la distanza tra qualsiasi coppia di punti tende a diventare simile. 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Rischio di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overfitting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: il modello impara il "rumore" invece della struttura del volto.</a:t>
                </a: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D429C9B1-F96A-2FFC-538A-257783A90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665" y="2237321"/>
                <a:ext cx="5479674" cy="3978047"/>
              </a:xfrm>
              <a:prstGeom prst="rect">
                <a:avLst/>
              </a:prstGeom>
              <a:blipFill>
                <a:blip r:embed="rId2"/>
                <a:stretch>
                  <a:fillRect l="-667" t="-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ottotitolo 2">
            <a:extLst>
              <a:ext uri="{FF2B5EF4-FFF2-40B4-BE49-F238E27FC236}">
                <a16:creationId xmlns:a16="http://schemas.microsoft.com/office/drawing/2014/main" id="{5DC9FBC7-FA4F-2623-CEF4-789E9E69C964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B3976FE9-476A-4171-2C23-E4C3D82B458C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0734D48-6600-5EF4-A1E7-62D5683A5522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B15E93A3-CCD1-A282-F715-94218BE5720E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5/38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93DE8-7899-004A-89C9-3235BADC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88" y="1875011"/>
            <a:ext cx="6272608" cy="35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2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4D3F2-405D-1720-A336-0C3DAF69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003052B-05C7-A4A2-9A3A-1F7D35012E7D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it-IT" sz="1800" dirty="0">
              <a:solidFill>
                <a:srgbClr val="193C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78DEFC5B-982B-8C75-AA1E-9B1C847694EB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b="1" dirty="0">
                <a:solidFill>
                  <a:srgbClr val="193C6A"/>
                </a:solidFill>
              </a:rPr>
              <a:t>Statistical Analysis of Face </a:t>
            </a:r>
            <a:r>
              <a:rPr lang="it-IT" sz="1600" b="1" dirty="0" err="1">
                <a:solidFill>
                  <a:srgbClr val="193C6A"/>
                </a:solidFill>
              </a:rPr>
              <a:t>Recognition</a:t>
            </a:r>
            <a:r>
              <a:rPr lang="it-IT" sz="1600" b="1" dirty="0">
                <a:solidFill>
                  <a:srgbClr val="193C6A"/>
                </a:solidFill>
              </a:rPr>
              <a:t> </a:t>
            </a:r>
            <a:r>
              <a:rPr lang="it-IT" sz="1600" b="1" dirty="0" err="1">
                <a:solidFill>
                  <a:srgbClr val="193C6A"/>
                </a:solidFill>
              </a:rPr>
              <a:t>using</a:t>
            </a:r>
            <a:r>
              <a:rPr lang="it-IT" sz="1600" b="1" dirty="0">
                <a:solidFill>
                  <a:srgbClr val="193C6A"/>
                </a:solidFill>
              </a:rPr>
              <a:t> SVD</a:t>
            </a:r>
            <a:endParaRPr lang="it-IT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DC8B79F6-BDD8-B06E-D32F-E281D990AA77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C908270-CEDD-24F0-C25D-9F8C997CC209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6/38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D7880-13FC-5E09-0652-C46B87BE7F30}"/>
              </a:ext>
            </a:extLst>
          </p:cNvPr>
          <p:cNvSpPr txBox="1"/>
          <p:nvPr/>
        </p:nvSpPr>
        <p:spPr>
          <a:xfrm>
            <a:off x="3375541" y="1079833"/>
            <a:ext cx="509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Strategia di Risoluzione del Problema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723D30-89B1-B24E-480C-033B567785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697486"/>
              </p:ext>
            </p:extLst>
          </p:nvPr>
        </p:nvGraphicFramePr>
        <p:xfrm>
          <a:off x="687985" y="325429"/>
          <a:ext cx="10465416" cy="6665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93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3F3C-0E62-222E-5A8A-098BEF4C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2">
            <a:extLst>
              <a:ext uri="{FF2B5EF4-FFF2-40B4-BE49-F238E27FC236}">
                <a16:creationId xmlns:a16="http://schemas.microsoft.com/office/drawing/2014/main" id="{4F8FD3CC-0CC8-02CD-417A-D048CD8B8EF1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A07B006-75BA-84AA-5B8D-316F113391D8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0A94A88-F990-4BB5-96FE-348392116513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7/38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0518D-0388-16BB-27B8-979DD59E1E29}"/>
              </a:ext>
            </a:extLst>
          </p:cNvPr>
          <p:cNvSpPr txBox="1"/>
          <p:nvPr/>
        </p:nvSpPr>
        <p:spPr>
          <a:xfrm>
            <a:off x="5090017" y="1067828"/>
            <a:ext cx="166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L'Intuizione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20E54B7E-35C7-8F05-0C33-93A8D42FB0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1251306"/>
                  </p:ext>
                </p:extLst>
              </p:nvPr>
            </p:nvGraphicFramePr>
            <p:xfrm>
              <a:off x="2075133" y="1875011"/>
              <a:ext cx="7250023" cy="44367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20E54B7E-35C7-8F05-0C33-93A8D42FB0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71251306"/>
                  </p:ext>
                </p:extLst>
              </p:nvPr>
            </p:nvGraphicFramePr>
            <p:xfrm>
              <a:off x="2075133" y="1875011"/>
              <a:ext cx="7250023" cy="44367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ECB0645-0BD4-5151-E0D3-870A4CD7CCF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9170" t="16730" r="27421" b="17271"/>
          <a:stretch>
            <a:fillRect/>
          </a:stretch>
        </p:blipFill>
        <p:spPr>
          <a:xfrm>
            <a:off x="6673731" y="983636"/>
            <a:ext cx="359028" cy="5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2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41BA14C9-B967-D8F8-B674-8E974942DC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1309" y="2128734"/>
                <a:ext cx="5232708" cy="397804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Obiettivo Matematico: trovare un nuovo sistema di riferimento dove i dati sono </a:t>
                </a:r>
                <a:r>
                  <a:rPr lang="it-IT" sz="1800" dirty="0" err="1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scorrelati</a:t>
                </a: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La Trasformazione: Il vettore verde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 rappresenta la Prima Componente Principale (PC1): la direzione di massima varianza. Il vettore arancione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) è ortogonale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e cattura la varianza residua.</a:t>
                </a:r>
              </a:p>
              <a:p>
                <a:pPr marL="285750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Riduzione: Se la varianza lungo le ultime componenti è trascurabile (es. rumore), possiamo scartarle senza perdere informazione significativa.</a:t>
                </a:r>
                <a:endParaRPr lang="it-IT" sz="1600" dirty="0">
                  <a:solidFill>
                    <a:srgbClr val="193C6A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Sottotitolo 2">
                <a:extLst>
                  <a:ext uri="{FF2B5EF4-FFF2-40B4-BE49-F238E27FC236}">
                    <a16:creationId xmlns:a16="http://schemas.microsoft.com/office/drawing/2014/main" id="{41BA14C9-B967-D8F8-B674-8E974942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309" y="2128734"/>
                <a:ext cx="5232708" cy="3978047"/>
              </a:xfrm>
              <a:prstGeom prst="rect">
                <a:avLst/>
              </a:prstGeom>
              <a:blipFill>
                <a:blip r:embed="rId2"/>
                <a:stretch>
                  <a:fillRect l="-816" t="-766" r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ottotitolo 2">
            <a:extLst>
              <a:ext uri="{FF2B5EF4-FFF2-40B4-BE49-F238E27FC236}">
                <a16:creationId xmlns:a16="http://schemas.microsoft.com/office/drawing/2014/main" id="{B66B1C9C-FDFC-3DAB-24DD-ECA071359C52}"/>
              </a:ext>
            </a:extLst>
          </p:cNvPr>
          <p:cNvSpPr txBox="1"/>
          <p:nvPr/>
        </p:nvSpPr>
        <p:spPr>
          <a:xfrm>
            <a:off x="863292" y="1875011"/>
            <a:ext cx="5057401" cy="39780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0DA8A5D0-3425-1325-B616-9FAF30FCE87D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9D8697EF-78BA-2728-4DE4-9EFA2A1326FC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8656CBA7-129D-2079-6481-37CC576D62CB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8/38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97CF0-82BA-364D-46C0-7D4C766A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2" y="1875011"/>
            <a:ext cx="5827498" cy="3237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5752B-92B6-F496-2BEE-672ED1121E34}"/>
              </a:ext>
            </a:extLst>
          </p:cNvPr>
          <p:cNvSpPr txBox="1"/>
          <p:nvPr/>
        </p:nvSpPr>
        <p:spPr>
          <a:xfrm>
            <a:off x="3545684" y="1079833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Principal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139207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3877-82A7-A134-A791-AA01ECD9F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2">
            <a:extLst>
              <a:ext uri="{FF2B5EF4-FFF2-40B4-BE49-F238E27FC236}">
                <a16:creationId xmlns:a16="http://schemas.microsoft.com/office/drawing/2014/main" id="{C8B88F91-4C3C-A4EC-9FD6-A01711DA58E3}"/>
              </a:ext>
            </a:extLst>
          </p:cNvPr>
          <p:cNvSpPr txBox="1">
            <a:spLocks/>
          </p:cNvSpPr>
          <p:nvPr/>
        </p:nvSpPr>
        <p:spPr>
          <a:xfrm>
            <a:off x="1109194" y="4977601"/>
            <a:ext cx="2476237" cy="6669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MATRICE U ∈ ℝⁿˣⁿ:</a:t>
            </a:r>
            <a:b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</a:br>
            <a:r>
              <a:rPr lang="it-IT" sz="1800" dirty="0">
                <a:solidFill>
                  <a:srgbClr val="193C6A"/>
                </a:solidFill>
                <a:cs typeface="Times New Roman" panose="02020603050405020304" pitchFamily="18" charset="0"/>
              </a:rPr>
              <a:t>vettori singolari sinistri</a:t>
            </a:r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578FB1FC-8F2E-1362-5205-758A18808AD6}"/>
              </a:ext>
            </a:extLst>
          </p:cNvPr>
          <p:cNvSpPr txBox="1"/>
          <p:nvPr/>
        </p:nvSpPr>
        <p:spPr>
          <a:xfrm>
            <a:off x="4458503" y="92322"/>
            <a:ext cx="5673571" cy="653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it-IT" sz="1600" b="1" dirty="0">
                <a:solidFill>
                  <a:srgbClr val="193C6A"/>
                </a:solidFill>
                <a:cs typeface="Arial" panose="020B0604020202020204" pitchFamily="34" charset="0"/>
              </a:rPr>
              <a:t>Analisi Spettrale e Geometrica per il Riconoscimento Facciale</a:t>
            </a:r>
            <a:endParaRPr lang="en-US" sz="1600" b="1" dirty="0">
              <a:solidFill>
                <a:srgbClr val="193C6A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30F6661-552D-C8BC-74FF-AFE1BA3A9C47}"/>
              </a:ext>
            </a:extLst>
          </p:cNvPr>
          <p:cNvSpPr txBox="1"/>
          <p:nvPr/>
        </p:nvSpPr>
        <p:spPr>
          <a:xfrm>
            <a:off x="7295289" y="6570128"/>
            <a:ext cx="3530971" cy="287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Angelo Mastrangelo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057F75BB-B3BD-592E-76EE-F0E4E01E0BD9}"/>
              </a:ext>
            </a:extLst>
          </p:cNvPr>
          <p:cNvSpPr txBox="1">
            <a:spLocks/>
          </p:cNvSpPr>
          <p:nvPr/>
        </p:nvSpPr>
        <p:spPr>
          <a:xfrm>
            <a:off x="10758500" y="6570130"/>
            <a:ext cx="1323839" cy="287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it-IT" sz="1400" b="1" dirty="0">
                <a:solidFill>
                  <a:srgbClr val="193C6A"/>
                </a:solidFill>
                <a:cs typeface="Times New Roman" panose="02020603050405020304" pitchFamily="18" charset="0"/>
              </a:rPr>
              <a:t>9/38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07341-DF6E-E892-F304-00B6BC7FB7C8}"/>
              </a:ext>
            </a:extLst>
          </p:cNvPr>
          <p:cNvSpPr txBox="1"/>
          <p:nvPr/>
        </p:nvSpPr>
        <p:spPr>
          <a:xfrm>
            <a:off x="3419914" y="1004942"/>
            <a:ext cx="535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Decomposizione ai Valori Singolari (</a:t>
            </a:r>
            <a:r>
              <a:rPr lang="it-IT" sz="2400" b="1" dirty="0">
                <a:solidFill>
                  <a:srgbClr val="193C6A"/>
                </a:solidFill>
                <a:cs typeface="Times New Roman" panose="02020603050405020304" pitchFamily="18" charset="0"/>
              </a:rPr>
              <a:t>SVD</a:t>
            </a: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solidFill>
                  <a:srgbClr val="193C6A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F4675-59ED-91AE-97DE-E0CE8DEEECCB}"/>
                  </a:ext>
                </a:extLst>
              </p:cNvPr>
              <p:cNvSpPr txBox="1"/>
              <p:nvPr/>
            </p:nvSpPr>
            <p:spPr>
              <a:xfrm>
                <a:off x="3119859" y="1466607"/>
                <a:ext cx="7957819" cy="34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it-IT" sz="1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3C6A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Teorema SVD: "Qualsiasi matrice </a:t>
                </a:r>
                <a14:m>
                  <m:oMath xmlns:m="http://schemas.openxmlformats.org/officeDocument/2006/math">
                    <m:r>
                      <a:rPr lang="it-IT" sz="1600" b="0" i="1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600" b="0" i="1">
                        <a:solidFill>
                          <a:srgbClr val="193C6A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60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600" b="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600" b="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it-IT" sz="1600" b="0" i="1">
                            <a:solidFill>
                              <a:srgbClr val="193C6A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rgbClr val="193C6A"/>
                    </a:solidFill>
                    <a:cs typeface="Times New Roman" panose="02020603050405020304" pitchFamily="18" charset="0"/>
                  </a:rPr>
                  <a:t> può essere decomposta:"</a:t>
                </a:r>
                <a:endParaRPr lang="it-IT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F4675-59ED-91AE-97DE-E0CE8DEE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59" y="1466607"/>
                <a:ext cx="7957819" cy="342979"/>
              </a:xfrm>
              <a:prstGeom prst="rect">
                <a:avLst/>
              </a:prstGeom>
              <a:blipFill>
                <a:blip r:embed="rId2"/>
                <a:stretch>
                  <a:fillRect l="-460" t="-3571" b="-232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4153FF-F119-4EA8-E924-D8F37A16B363}"/>
              </a:ext>
            </a:extLst>
          </p:cNvPr>
          <p:cNvSpPr txBox="1"/>
          <p:nvPr/>
        </p:nvSpPr>
        <p:spPr>
          <a:xfrm>
            <a:off x="3905228" y="1701306"/>
            <a:ext cx="20361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0" dirty="0">
                <a:solidFill>
                  <a:srgbClr val="193C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1E91F-9B23-0F0A-BB9A-F4DFD211C9ED}"/>
              </a:ext>
            </a:extLst>
          </p:cNvPr>
          <p:cNvSpPr txBox="1"/>
          <p:nvPr/>
        </p:nvSpPr>
        <p:spPr>
          <a:xfrm>
            <a:off x="375194" y="1372391"/>
            <a:ext cx="14670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44731-F1A6-DD96-2C57-FD6EEC7DAD66}"/>
              </a:ext>
            </a:extLst>
          </p:cNvPr>
          <p:cNvSpPr txBox="1"/>
          <p:nvPr/>
        </p:nvSpPr>
        <p:spPr>
          <a:xfrm>
            <a:off x="1954856" y="1638096"/>
            <a:ext cx="163057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104B33-EA0A-B0EA-9CC4-6EF84F6CA81F}"/>
              </a:ext>
            </a:extLst>
          </p:cNvPr>
          <p:cNvSpPr txBox="1"/>
          <p:nvPr/>
        </p:nvSpPr>
        <p:spPr>
          <a:xfrm>
            <a:off x="6267835" y="1701305"/>
            <a:ext cx="16770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lang="it-IT" sz="20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492EC-BFF5-2328-E6FB-EDF996F16BB2}"/>
                  </a:ext>
                </a:extLst>
              </p:cNvPr>
              <p:cNvSpPr txBox="1"/>
              <p:nvPr/>
            </p:nvSpPr>
            <p:spPr>
              <a:xfrm>
                <a:off x="8130758" y="1610652"/>
                <a:ext cx="3720762" cy="322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sz="200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it-IT" sz="200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8492EC-BFF5-2328-E6FB-EDF996F16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758" y="1610652"/>
                <a:ext cx="3720762" cy="3224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6D57927-40F5-C89E-9174-48CCD0BF05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85953" y="4480905"/>
            <a:ext cx="1371483" cy="6962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A2C88DA-2E88-DB66-6D7C-9C56C484309E}"/>
              </a:ext>
            </a:extLst>
          </p:cNvPr>
          <p:cNvCxnSpPr/>
          <p:nvPr/>
        </p:nvCxnSpPr>
        <p:spPr>
          <a:xfrm rot="5400000">
            <a:off x="6592538" y="4670907"/>
            <a:ext cx="696233" cy="31622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2C16D7-F623-C6E5-ABDF-5882DB43C37C}"/>
              </a:ext>
            </a:extLst>
          </p:cNvPr>
          <p:cNvSpPr txBox="1"/>
          <p:nvPr/>
        </p:nvSpPr>
        <p:spPr>
          <a:xfrm>
            <a:off x="5639088" y="5259101"/>
            <a:ext cx="352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MATRICE Σ ∈ ℝⁿˣᵈ:</a:t>
            </a:r>
          </a:p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valori singolari (σᵢ ≥ 0)</a:t>
            </a:r>
          </a:p>
          <a:p>
            <a:endParaRPr lang="it-IT" dirty="0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95B7528-3172-43BE-8FBA-1BBC2D7F5471}"/>
              </a:ext>
            </a:extLst>
          </p:cNvPr>
          <p:cNvCxnSpPr/>
          <p:nvPr/>
        </p:nvCxnSpPr>
        <p:spPr>
          <a:xfrm rot="16200000" flipH="1">
            <a:off x="9713264" y="4442683"/>
            <a:ext cx="621261" cy="4485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47CB620-888D-AF89-B359-B04398BC22FC}"/>
              </a:ext>
            </a:extLst>
          </p:cNvPr>
          <p:cNvSpPr txBox="1"/>
          <p:nvPr/>
        </p:nvSpPr>
        <p:spPr>
          <a:xfrm>
            <a:off x="9194528" y="5178427"/>
            <a:ext cx="2284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MATRICE V ∈ </a:t>
            </a:r>
            <a:r>
              <a:rPr lang="it-IT" dirty="0" err="1">
                <a:solidFill>
                  <a:srgbClr val="193C6A"/>
                </a:solidFill>
                <a:cs typeface="Times New Roman" panose="02020603050405020304" pitchFamily="18" charset="0"/>
              </a:rPr>
              <a:t>ℝᵈˣ</a:t>
            </a:r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ᵈ:</a:t>
            </a:r>
          </a:p>
          <a:p>
            <a:r>
              <a:rPr lang="it-IT" dirty="0">
                <a:solidFill>
                  <a:srgbClr val="193C6A"/>
                </a:solidFill>
                <a:cs typeface="Times New Roman" panose="02020603050405020304" pitchFamily="18" charset="0"/>
              </a:rPr>
              <a:t>vettori singolari destri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057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3C6A"/>
        </a:solidFill>
        <a:ln>
          <a:noFill/>
        </a:ln>
      </a:spPr>
      <a:bodyPr rtlCol="0" anchor="ctr"/>
      <a:lstStyle>
        <a:defPPr algn="ctr">
          <a:defRPr>
            <a:solidFill>
              <a:schemeClr val="bg1">
                <a:lumMod val="75000"/>
              </a:schemeClr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EBF8C599834048BD999D5773C153D6" ma:contentTypeVersion="0" ma:contentTypeDescription="Creare un nuovo documento." ma:contentTypeScope="" ma:versionID="0a93999a81c14d44b6c3e1f95776ca6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225e9aae371dd734b3cca370db35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F20399-4B88-4B52-95F3-5583076729AD}">
  <ds:schemaRefs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7308495-48FF-49C6-8C25-1C56B583C3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120646-DA31-42CF-B777-F001F901A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3379</Words>
  <Application>Microsoft Office PowerPoint</Application>
  <PresentationFormat>Widescreen</PresentationFormat>
  <Paragraphs>384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Arial</vt:lpstr>
      <vt:lpstr>Cambria Math</vt:lpstr>
      <vt:lpstr>inherit</vt:lpstr>
      <vt:lpstr>Segoe UI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Prof. Silvano Vergura</dc:creator>
  <cp:lastModifiedBy>MASTRANGELO ANGELO</cp:lastModifiedBy>
  <cp:revision>34</cp:revision>
  <dcterms:created xsi:type="dcterms:W3CDTF">2024-03-15T14:04:56Z</dcterms:created>
  <dcterms:modified xsi:type="dcterms:W3CDTF">2026-01-29T19:15:51Z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0x01010064EBF8C599834048BD999D5773C153D6</vt:lpwstr>
  </property>
</Properties>
</file>